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85" r:id="rId13"/>
  </p:sldMasterIdLst>
  <p:notesMasterIdLst>
    <p:notesMasterId r:id="rId17"/>
  </p:notesMasterIdLst>
  <p:handoutMasterIdLst>
    <p:handoutMasterId r:id="rId15"/>
  </p:handoutMasterIdLst>
  <p:sldIdLst>
    <p:sldId id="272" r:id="rId19"/>
    <p:sldId id="275" r:id="rId20"/>
    <p:sldId id="276" r:id="rId21"/>
    <p:sldId id="278" r:id="rId22"/>
    <p:sldId id="281" r:id="rId23"/>
    <p:sldId id="283" r:id="rId24"/>
    <p:sldId id="284" r:id="rId25"/>
    <p:sldId id="285" r:id="rId26"/>
    <p:sldId id="287" r:id="rId27"/>
    <p:sldId id="289" r:id="rId28"/>
    <p:sldId id="288" r:id="rId29"/>
    <p:sldId id="286" r:id="rId30"/>
    <p:sldId id="290" r:id="rId31"/>
    <p:sldId id="291" r:id="rId32"/>
    <p:sldId id="293" r:id="rId33"/>
    <p:sldId id="292" r:id="rId34"/>
    <p:sldId id="294" r:id="rId35"/>
    <p:sldId id="304" r:id="rId36"/>
    <p:sldId id="299" r:id="rId37"/>
    <p:sldId id="300" r:id="rId38"/>
    <p:sldId id="302" r:id="rId39"/>
    <p:sldId id="305" r:id="rId40"/>
    <p:sldId id="303" r:id="rId41"/>
    <p:sldId id="306" r:id="rId42"/>
    <p:sldId id="307" r:id="rId43"/>
    <p:sldId id="308" r:id="rId44"/>
    <p:sldId id="30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20524911941.jpeg"></Relationship><Relationship Id="rId2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3070133446962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070133575705.jpeg"></Relationship><Relationship Id="rId4" Type="http://schemas.openxmlformats.org/officeDocument/2006/relationships/image" Target="../media/fImage654883534464.jpeg"></Relationship><Relationship Id="rId5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3070133403281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3070133403281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3070133403281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7689234041.jpeg"></Relationship><Relationship Id="rId3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768923178467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768923546334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3546334.jpeg"></Relationship><Relationship Id="rId3" Type="http://schemas.openxmlformats.org/officeDocument/2006/relationships/image" Target="../media/fImage654883534464.jpeg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768927036500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052492598467.jpeg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768927559169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7955724.jpeg"></Relationship><Relationship Id="rId5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768927971478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8359358.jpeg"></Relationship><Relationship Id="rId5" Type="http://schemas.openxmlformats.org/officeDocument/2006/relationships/image" Target="../media/fImage2052498406962.jpeg"></Relationship><Relationship Id="rId6" Type="http://schemas.openxmlformats.org/officeDocument/2006/relationships/image" Target="../media/fImage2052498414464.jpeg"></Relationship><Relationship Id="rId7" Type="http://schemas.openxmlformats.org/officeDocument/2006/relationships/image" Target="../media/fImage2052498425705.jpeg"></Relationship><Relationship Id="rId8" Type="http://schemas.openxmlformats.org/officeDocument/2006/relationships/image" Target="../media/fImage2052498438145.jpeg"></Relationship><Relationship Id="rId9" Type="http://schemas.openxmlformats.org/officeDocument/2006/relationships/image" Target="../media/fImage2052498453281.jpeg"></Relationship><Relationship Id="rId10" Type="http://schemas.openxmlformats.org/officeDocument/2006/relationships/image" Target="../media/fImage2052498466827.jpeg"></Relationship><Relationship Id="rId11" Type="http://schemas.openxmlformats.org/officeDocument/2006/relationships/image" Target="../media/fImage2052498479961.jpeg"></Relationship><Relationship Id="rId12" Type="http://schemas.openxmlformats.org/officeDocument/2006/relationships/image" Target="../media/fImage205249849491.jpeg"></Relationship><Relationship Id="rId13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7971478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8359358.jpeg"></Relationship><Relationship Id="rId5" Type="http://schemas.openxmlformats.org/officeDocument/2006/relationships/image" Target="../media/fImage2052498406962.jpeg"></Relationship><Relationship Id="rId6" Type="http://schemas.openxmlformats.org/officeDocument/2006/relationships/image" Target="../media/fImage2052498414464.jpeg"></Relationship><Relationship Id="rId7" Type="http://schemas.openxmlformats.org/officeDocument/2006/relationships/image" Target="../media/fImage2052498425705.jpeg"></Relationship><Relationship Id="rId8" Type="http://schemas.openxmlformats.org/officeDocument/2006/relationships/image" Target="../media/fImage2052498438145.jpeg"></Relationship><Relationship Id="rId9" Type="http://schemas.openxmlformats.org/officeDocument/2006/relationships/image" Target="../media/fImage2052498453281.jpeg"></Relationship><Relationship Id="rId10" Type="http://schemas.openxmlformats.org/officeDocument/2006/relationships/image" Target="../media/fImage2052498466827.jpeg"></Relationship><Relationship Id="rId11" Type="http://schemas.openxmlformats.org/officeDocument/2006/relationships/image" Target="../media/fImage2052498479961.jpeg"></Relationship><Relationship Id="rId12" Type="http://schemas.openxmlformats.org/officeDocument/2006/relationships/image" Target="../media/fImage205249849491.jpeg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768928502995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8881942.jpeg"></Relationship><Relationship Id="rId5" Type="http://schemas.openxmlformats.org/officeDocument/2006/relationships/image" Target="../media/fImage2052498934827.jpeg"></Relationship><Relationship Id="rId6" Type="http://schemas.openxmlformats.org/officeDocument/2006/relationships/image" Target="../media/fImage2052498945436.jpeg"></Relationship><Relationship Id="rId7" Type="http://schemas.openxmlformats.org/officeDocument/2006/relationships/image" Target="../media/fImage2052498952391.jpeg"></Relationship><Relationship Id="rId8" Type="http://schemas.openxmlformats.org/officeDocument/2006/relationships/image" Target="../media/fImage2052498964604.jpeg"></Relationship><Relationship Id="rId9" Type="http://schemas.openxmlformats.org/officeDocument/2006/relationships/image" Target="../media/fImage2052498983902.jpeg"></Relationship><Relationship Id="rId10" Type="http://schemas.openxmlformats.org/officeDocument/2006/relationships/image" Target="../media/fImage205249899153.jpeg"></Relationship><Relationship Id="rId11" Type="http://schemas.openxmlformats.org/officeDocument/2006/relationships/image" Target="../media/fImage205249900292.jpeg"></Relationship><Relationship Id="rId12" Type="http://schemas.openxmlformats.org/officeDocument/2006/relationships/image" Target="../media/fImage2052499022382.jpeg"></Relationship><Relationship Id="rId1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8502995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8881942.jpeg"></Relationship><Relationship Id="rId5" Type="http://schemas.openxmlformats.org/officeDocument/2006/relationships/image" Target="../media/fImage2052498934827.jpeg"></Relationship><Relationship Id="rId6" Type="http://schemas.openxmlformats.org/officeDocument/2006/relationships/image" Target="../media/fImage2052498945436.jpeg"></Relationship><Relationship Id="rId7" Type="http://schemas.openxmlformats.org/officeDocument/2006/relationships/image" Target="../media/fImage2052498952391.jpeg"></Relationship><Relationship Id="rId8" Type="http://schemas.openxmlformats.org/officeDocument/2006/relationships/image" Target="../media/fImage2052498964604.jpeg"></Relationship><Relationship Id="rId9" Type="http://schemas.openxmlformats.org/officeDocument/2006/relationships/image" Target="../media/fImage2052498983902.jpeg"></Relationship><Relationship Id="rId10" Type="http://schemas.openxmlformats.org/officeDocument/2006/relationships/image" Target="../media/fImage205249899153.jpeg"></Relationship><Relationship Id="rId11" Type="http://schemas.openxmlformats.org/officeDocument/2006/relationships/image" Target="../media/fImage205249900292.jpeg"></Relationship><Relationship Id="rId12" Type="http://schemas.openxmlformats.org/officeDocument/2006/relationships/image" Target="../media/fImage2052499022382.jpe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8502995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image" Target="../media/fImage2052498881942.jpeg"></Relationship><Relationship Id="rId5" Type="http://schemas.openxmlformats.org/officeDocument/2006/relationships/image" Target="../media/fImage2052498934827.jpeg"></Relationship><Relationship Id="rId6" Type="http://schemas.openxmlformats.org/officeDocument/2006/relationships/image" Target="../media/fImage2052498945436.jpeg"></Relationship><Relationship Id="rId7" Type="http://schemas.openxmlformats.org/officeDocument/2006/relationships/image" Target="../media/fImage2052498952391.jpeg"></Relationship><Relationship Id="rId8" Type="http://schemas.openxmlformats.org/officeDocument/2006/relationships/image" Target="../media/fImage2052498964604.jpeg"></Relationship><Relationship Id="rId9" Type="http://schemas.openxmlformats.org/officeDocument/2006/relationships/image" Target="../media/fImage2052498983902.jpeg"></Relationship><Relationship Id="rId10" Type="http://schemas.openxmlformats.org/officeDocument/2006/relationships/image" Target="../media/fImage205249899153.jpeg"></Relationship><Relationship Id="rId11" Type="http://schemas.openxmlformats.org/officeDocument/2006/relationships/image" Target="../media/fImage205249900292.jpeg"></Relationship><Relationship Id="rId12" Type="http://schemas.openxmlformats.org/officeDocument/2006/relationships/image" Target="../media/fImage2052499022382.jpeg"></Relationship><Relationship Id="rId13" Type="http://schemas.openxmlformats.org/officeDocument/2006/relationships/image" Target="../media/fImage827373167421.jpe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8502995.jpeg"></Relationship><Relationship Id="rId3" Type="http://schemas.openxmlformats.org/officeDocument/2006/relationships/image" Target="../media/fImage827373167421.jpe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68928502995.jpe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2052492706334.jpe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2052492896500.jpe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052493109169.jpeg"></Relationship><Relationship Id="rId3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052493245724.jpe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2052493311478.jpeg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070133399358.jpe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070133446962.jpeg"></Relationship><Relationship Id="rId3" Type="http://schemas.openxmlformats.org/officeDocument/2006/relationships/image" Target="../media/fImage654883534464.jpe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alpha val="286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도형 4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30026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251585" y="2679065"/>
            <a:ext cx="9702800" cy="9144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5000" b="0">
                <a:solidFill>
                  <a:schemeClr val="bg1"/>
                </a:solidFill>
                <a:latin typeface="HY견고딕" charset="0"/>
                <a:ea typeface="HY견고딕" charset="0"/>
              </a:rPr>
              <a:t>Neural-Style-Transfer</a:t>
            </a:r>
            <a:endParaRPr lang="ko-KR" altLang="en-US" sz="5000" b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4175760"/>
            <a:ext cx="9144635" cy="7912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 b="0">
                <a:solidFill>
                  <a:schemeClr val="bg1"/>
                </a:solidFill>
                <a:latin typeface="HY견고딕" charset="0"/>
                <a:ea typeface="HY견고딕" charset="0"/>
              </a:rPr>
              <a:t>Lee Kang Ro</a:t>
            </a:r>
            <a:endParaRPr lang="ko-KR" altLang="en-US" b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3270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0800000">
            <a:off x="8096885" y="2407285"/>
            <a:ext cx="2380615" cy="2275205"/>
          </a:xfrm>
          <a:prstGeom prst="trapezoid"/>
          <a:gradFill rotWithShape="1">
            <a:gsLst>
              <a:gs pos="0">
                <a:schemeClr val="bg1">
                  <a:lumMod val="85000"/>
                  <a:lumOff val="0"/>
                </a:schemeClr>
              </a:gs>
              <a:gs pos="100000">
                <a:schemeClr val="accent2"/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8555990" y="1899285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8555990" y="4811395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2800" y="118745"/>
            <a:ext cx="1692275" cy="169227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8844915" y="3251835"/>
            <a:ext cx="8915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VGG19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8704580" y="5401310"/>
            <a:ext cx="1172845" cy="9544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제목 12"/>
          <p:cNvSpPr txBox="1">
            <a:spLocks/>
          </p:cNvSpPr>
          <p:nvPr>
            <p:ph type="title" idx="2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4"/>
          <p:cNvSpPr>
            <a:spLocks/>
          </p:cNvSpPr>
          <p:nvPr/>
        </p:nvSpPr>
        <p:spPr>
          <a:xfrm rot="10800000">
            <a:off x="8096885" y="2407285"/>
            <a:ext cx="2380615" cy="2275205"/>
          </a:xfrm>
          <a:prstGeom prst="trapezoid"/>
          <a:gradFill rotWithShape="1">
            <a:gsLst>
              <a:gs pos="0">
                <a:schemeClr val="bg1">
                  <a:lumMod val="85000"/>
                  <a:lumOff val="0"/>
                </a:schemeClr>
              </a:gs>
              <a:gs pos="100000">
                <a:schemeClr val="accent2"/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5"/>
          <p:cNvSpPr>
            <a:spLocks/>
          </p:cNvSpPr>
          <p:nvPr/>
        </p:nvSpPr>
        <p:spPr>
          <a:xfrm rot="0">
            <a:off x="8555990" y="1899285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6"/>
          <p:cNvSpPr>
            <a:spLocks/>
          </p:cNvSpPr>
          <p:nvPr/>
        </p:nvSpPr>
        <p:spPr>
          <a:xfrm rot="0">
            <a:off x="8555990" y="4811395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2800" y="118745"/>
            <a:ext cx="1692275" cy="169227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1" name="텍스트 상자 8"/>
          <p:cNvSpPr txBox="1">
            <a:spLocks/>
          </p:cNvSpPr>
          <p:nvPr/>
        </p:nvSpPr>
        <p:spPr>
          <a:xfrm rot="0">
            <a:off x="8844915" y="3251835"/>
            <a:ext cx="8915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VGG19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9"/>
          <p:cNvSpPr txBox="1">
            <a:spLocks/>
          </p:cNvSpPr>
          <p:nvPr/>
        </p:nvSpPr>
        <p:spPr>
          <a:xfrm rot="0">
            <a:off x="8704580" y="5401310"/>
            <a:ext cx="1172845" cy="9544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0"/>
          <p:cNvSpPr>
            <a:spLocks/>
          </p:cNvSpPr>
          <p:nvPr/>
        </p:nvSpPr>
        <p:spPr>
          <a:xfrm rot="0">
            <a:off x="7728585" y="4108450"/>
            <a:ext cx="3144520" cy="3144520"/>
          </a:xfrm>
          <a:prstGeom prst="mathMultiply">
            <a:avLst>
              <a:gd name="adj1" fmla="val 8361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제목 13"/>
          <p:cNvSpPr txBox="1">
            <a:spLocks/>
          </p:cNvSpPr>
          <p:nvPr>
            <p:ph type="title" idx="2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 rot="0">
            <a:off x="2792730" y="5011420"/>
            <a:ext cx="4220845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but we don’t use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class layer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도형 28"/>
          <p:cNvSpPr>
            <a:spLocks/>
          </p:cNvSpPr>
          <p:nvPr/>
        </p:nvSpPr>
        <p:spPr>
          <a:xfrm rot="0">
            <a:off x="7167880" y="5286375"/>
            <a:ext cx="678815" cy="596265"/>
          </a:xfrm>
          <a:prstGeom prst="rightArrow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도형 231"/>
          <p:cNvSpPr>
            <a:spLocks/>
          </p:cNvSpPr>
          <p:nvPr/>
        </p:nvSpPr>
        <p:spPr>
          <a:xfrm rot="0">
            <a:off x="6806565" y="1827530"/>
            <a:ext cx="1216025" cy="3993515"/>
          </a:xfrm>
          <a:prstGeom prst="roundRect"/>
          <a:gradFill rotWithShape="1">
            <a:gsLst>
              <a:gs pos="2000">
                <a:srgbClr val="E80074"/>
              </a:gs>
              <a:gs pos="100000">
                <a:schemeClr val="accent2">
                  <a:lumMod val="5000"/>
                  <a:lumOff val="95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226"/>
          <p:cNvSpPr>
            <a:spLocks/>
          </p:cNvSpPr>
          <p:nvPr/>
        </p:nvSpPr>
        <p:spPr>
          <a:xfrm rot="0">
            <a:off x="6840220" y="1436370"/>
            <a:ext cx="1072515" cy="29718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그림 2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47510" y="118110"/>
            <a:ext cx="1241425" cy="123634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20" name="그룹 230"/>
          <p:cNvGrpSpPr/>
          <p:nvPr/>
        </p:nvGrpSpPr>
        <p:grpSpPr>
          <a:xfrm rot="0">
            <a:off x="3112770" y="1644015"/>
            <a:ext cx="3672840" cy="596265"/>
            <a:chOff x="3112770" y="1644015"/>
            <a:chExt cx="3672840" cy="596265"/>
          </a:xfrm>
        </p:grpSpPr>
        <p:sp>
          <p:nvSpPr>
            <p:cNvPr id="18" name="텍스트 상자 228"/>
            <p:cNvSpPr txBox="1">
              <a:spLocks/>
            </p:cNvSpPr>
            <p:nvPr/>
          </p:nvSpPr>
          <p:spPr>
            <a:xfrm rot="0">
              <a:off x="3112770" y="1645285"/>
              <a:ext cx="3030855" cy="58547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32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vgg19 model</a:t>
              </a:r>
              <a:endParaRPr lang="ko-KR" altLang="en-US" sz="32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9" name="도형 229"/>
            <p:cNvSpPr>
              <a:spLocks/>
            </p:cNvSpPr>
            <p:nvPr/>
          </p:nvSpPr>
          <p:spPr>
            <a:xfrm rot="0">
              <a:off x="6106795" y="1644015"/>
              <a:ext cx="678815" cy="596265"/>
            </a:xfrm>
            <a:prstGeom prst="rightArrow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도형 33"/>
          <p:cNvSpPr>
            <a:spLocks/>
          </p:cNvSpPr>
          <p:nvPr/>
        </p:nvSpPr>
        <p:spPr>
          <a:xfrm rot="0">
            <a:off x="6939915" y="197358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4"/>
          <p:cNvSpPr>
            <a:spLocks/>
          </p:cNvSpPr>
          <p:nvPr/>
        </p:nvSpPr>
        <p:spPr>
          <a:xfrm rot="0">
            <a:off x="6939915" y="280479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35"/>
          <p:cNvSpPr>
            <a:spLocks/>
          </p:cNvSpPr>
          <p:nvPr/>
        </p:nvSpPr>
        <p:spPr>
          <a:xfrm rot="0">
            <a:off x="6939915" y="364426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36"/>
          <p:cNvSpPr>
            <a:spLocks/>
          </p:cNvSpPr>
          <p:nvPr/>
        </p:nvSpPr>
        <p:spPr>
          <a:xfrm rot="0">
            <a:off x="6939915" y="514921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layer#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7"/>
          <p:cNvSpPr>
            <a:spLocks/>
          </p:cNvSpPr>
          <p:nvPr/>
        </p:nvSpPr>
        <p:spPr>
          <a:xfrm rot="0">
            <a:off x="6939915" y="442595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...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34"/>
          <p:cNvSpPr>
            <a:spLocks/>
          </p:cNvSpPr>
          <p:nvPr/>
        </p:nvSpPr>
        <p:spPr>
          <a:xfrm rot="0">
            <a:off x="6686550" y="5910580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35"/>
          <p:cNvSpPr txBox="1">
            <a:spLocks/>
          </p:cNvSpPr>
          <p:nvPr/>
        </p:nvSpPr>
        <p:spPr>
          <a:xfrm rot="0">
            <a:off x="6400800" y="6235065"/>
            <a:ext cx="2138045" cy="5238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7"/>
          <p:cNvSpPr>
            <a:spLocks/>
          </p:cNvSpPr>
          <p:nvPr/>
        </p:nvSpPr>
        <p:spPr>
          <a:xfrm rot="0">
            <a:off x="5847080" y="5643245"/>
            <a:ext cx="3144520" cy="1299845"/>
          </a:xfrm>
          <a:prstGeom prst="mathMultiply">
            <a:avLst>
              <a:gd name="adj1" fmla="val 8361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3270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6806565" y="1827530"/>
            <a:ext cx="1216025" cy="3993515"/>
          </a:xfrm>
          <a:prstGeom prst="roundRect"/>
          <a:gradFill rotWithShape="1">
            <a:gsLst>
              <a:gs pos="2000">
                <a:srgbClr val="E80074"/>
              </a:gs>
              <a:gs pos="100000">
                <a:schemeClr val="accent2">
                  <a:lumMod val="5000"/>
                  <a:lumOff val="95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840220" y="1436370"/>
            <a:ext cx="1072515" cy="29718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47510" y="118110"/>
            <a:ext cx="1241425" cy="123634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20" name="Group 5"/>
          <p:cNvGrpSpPr/>
          <p:nvPr/>
        </p:nvGrpSpPr>
        <p:grpSpPr>
          <a:xfrm rot="0">
            <a:off x="3112770" y="1644015"/>
            <a:ext cx="3672840" cy="596265"/>
            <a:chOff x="3112770" y="1644015"/>
            <a:chExt cx="3672840" cy="596265"/>
          </a:xfrm>
        </p:grpSpPr>
        <p:sp>
          <p:nvSpPr>
            <p:cNvPr id="18" name="Rect 0"/>
            <p:cNvSpPr txBox="1">
              <a:spLocks/>
            </p:cNvSpPr>
            <p:nvPr/>
          </p:nvSpPr>
          <p:spPr>
            <a:xfrm rot="0">
              <a:off x="3112770" y="1645285"/>
              <a:ext cx="3030855" cy="58547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32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vgg19 model</a:t>
              </a:r>
              <a:endParaRPr lang="ko-KR" altLang="en-US" sz="32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0">
              <a:off x="6106795" y="1644015"/>
              <a:ext cx="678815" cy="596265"/>
            </a:xfrm>
            <a:prstGeom prst="rightArrow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6939915" y="197358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939915" y="280479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939915" y="364426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939915" y="514921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layer#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939915" y="442595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...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686550" y="5910580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6400800" y="6235065"/>
            <a:ext cx="2138045" cy="5238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5847080" y="5643245"/>
            <a:ext cx="3144520" cy="1299845"/>
          </a:xfrm>
          <a:prstGeom prst="mathMultiply">
            <a:avLst>
              <a:gd name="adj1" fmla="val 8361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38"/>
          <p:cNvSpPr txBox="1">
            <a:spLocks/>
          </p:cNvSpPr>
          <p:nvPr/>
        </p:nvSpPr>
        <p:spPr>
          <a:xfrm rot="0">
            <a:off x="9030970" y="3478530"/>
            <a:ext cx="334073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solidFill>
                  <a:srgbClr val="FFFF00"/>
                </a:solidFill>
                <a:latin typeface="HY견고딕" charset="0"/>
                <a:ea typeface="HY견고딕" charset="0"/>
              </a:rPr>
              <a:t>we will use layers</a:t>
            </a:r>
            <a:endParaRPr lang="ko-KR" altLang="en-US" sz="24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26" name="도형 239"/>
          <p:cNvCxnSpPr/>
          <p:nvPr/>
        </p:nvCxnSpPr>
        <p:spPr>
          <a:xfrm rot="0">
            <a:off x="8139430" y="2229485"/>
            <a:ext cx="1040765" cy="108140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262"/>
          <p:cNvCxnSpPr/>
          <p:nvPr/>
        </p:nvCxnSpPr>
        <p:spPr>
          <a:xfrm rot="0">
            <a:off x="8127365" y="3072765"/>
            <a:ext cx="850900" cy="511810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263"/>
          <p:cNvCxnSpPr/>
          <p:nvPr/>
        </p:nvCxnSpPr>
        <p:spPr>
          <a:xfrm rot="0" flipV="1">
            <a:off x="8139430" y="3834130"/>
            <a:ext cx="707390" cy="4254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64"/>
          <p:cNvCxnSpPr/>
          <p:nvPr/>
        </p:nvCxnSpPr>
        <p:spPr>
          <a:xfrm rot="0" flipV="1">
            <a:off x="8139430" y="4072255"/>
            <a:ext cx="826770" cy="538480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265"/>
          <p:cNvCxnSpPr/>
          <p:nvPr/>
        </p:nvCxnSpPr>
        <p:spPr>
          <a:xfrm rot="0" flipV="1">
            <a:off x="8127365" y="4178935"/>
            <a:ext cx="1029335" cy="111950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3270" cy="6859270"/>
          </a:xfrm>
          <a:prstGeom prst="rect"/>
          <a:noFill/>
        </p:spPr>
      </p:pic>
      <p:sp>
        <p:nvSpPr>
          <p:cNvPr id="21" name="Rect 0"/>
          <p:cNvSpPr>
            <a:spLocks/>
          </p:cNvSpPr>
          <p:nvPr/>
        </p:nvSpPr>
        <p:spPr>
          <a:xfrm rot="0">
            <a:off x="6806565" y="1827530"/>
            <a:ext cx="1216025" cy="3993515"/>
          </a:xfrm>
          <a:prstGeom prst="roundRect"/>
          <a:gradFill rotWithShape="1">
            <a:gsLst>
              <a:gs pos="2000">
                <a:srgbClr val="E80074"/>
              </a:gs>
              <a:gs pos="100000">
                <a:schemeClr val="accent2">
                  <a:lumMod val="5000"/>
                  <a:lumOff val="95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840220" y="1436370"/>
            <a:ext cx="1072515" cy="29718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47510" y="118110"/>
            <a:ext cx="1241425" cy="123634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20" name="Group 5"/>
          <p:cNvGrpSpPr/>
          <p:nvPr/>
        </p:nvGrpSpPr>
        <p:grpSpPr>
          <a:xfrm rot="0">
            <a:off x="3112770" y="1644015"/>
            <a:ext cx="3672840" cy="596265"/>
            <a:chOff x="3112770" y="1644015"/>
            <a:chExt cx="3672840" cy="596265"/>
          </a:xfrm>
        </p:grpSpPr>
        <p:sp>
          <p:nvSpPr>
            <p:cNvPr id="18" name="Rect 0"/>
            <p:cNvSpPr txBox="1">
              <a:spLocks/>
            </p:cNvSpPr>
            <p:nvPr/>
          </p:nvSpPr>
          <p:spPr>
            <a:xfrm rot="0">
              <a:off x="3112770" y="1645285"/>
              <a:ext cx="3030855" cy="58547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32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vgg19 model</a:t>
              </a:r>
              <a:endParaRPr lang="ko-KR" altLang="en-US" sz="32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0">
              <a:off x="6106795" y="1644015"/>
              <a:ext cx="678815" cy="596265"/>
            </a:xfrm>
            <a:prstGeom prst="rightArrow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 rot="0">
            <a:off x="6939915" y="197358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939915" y="280479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939915" y="364426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939915" y="5149215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layer#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939915" y="4425950"/>
            <a:ext cx="949960" cy="39306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...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686550" y="5910580"/>
            <a:ext cx="1462405" cy="406400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6400800" y="6235065"/>
            <a:ext cx="2138045" cy="52387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5847080" y="5643245"/>
            <a:ext cx="3144520" cy="1299845"/>
          </a:xfrm>
          <a:prstGeom prst="mathMultiply">
            <a:avLst>
              <a:gd name="adj1" fmla="val 8361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9030970" y="3478530"/>
            <a:ext cx="334073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solidFill>
                  <a:srgbClr val="FFFF00"/>
                </a:solidFill>
                <a:latin typeface="HY견고딕" charset="0"/>
                <a:ea typeface="HY견고딕" charset="0"/>
              </a:rPr>
              <a:t>we will use layers</a:t>
            </a:r>
            <a:endParaRPr lang="ko-KR" altLang="en-US" sz="24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26" name="Rect 0"/>
          <p:cNvCxnSpPr/>
          <p:nvPr/>
        </p:nvCxnSpPr>
        <p:spPr>
          <a:xfrm rot="0">
            <a:off x="8139430" y="2229485"/>
            <a:ext cx="1040765" cy="108140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t 0"/>
          <p:cNvCxnSpPr/>
          <p:nvPr/>
        </p:nvCxnSpPr>
        <p:spPr>
          <a:xfrm rot="0">
            <a:off x="8127365" y="3072765"/>
            <a:ext cx="850900" cy="511810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t 0"/>
          <p:cNvCxnSpPr/>
          <p:nvPr/>
        </p:nvCxnSpPr>
        <p:spPr>
          <a:xfrm rot="0" flipV="1">
            <a:off x="8139430" y="3834130"/>
            <a:ext cx="707390" cy="4254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t 0"/>
          <p:cNvCxnSpPr/>
          <p:nvPr/>
        </p:nvCxnSpPr>
        <p:spPr>
          <a:xfrm rot="0" flipV="1">
            <a:off x="8139430" y="4072255"/>
            <a:ext cx="826770" cy="538480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t 0"/>
          <p:cNvCxnSpPr/>
          <p:nvPr/>
        </p:nvCxnSpPr>
        <p:spPr>
          <a:xfrm rot="0" flipV="1">
            <a:off x="8127365" y="4178935"/>
            <a:ext cx="1029335" cy="1119505"/>
          </a:xfrm>
          <a:prstGeom prst="straightConnector1"/>
          <a:ln w="63500" cap="flat" cmpd="sng">
            <a:solidFill>
              <a:srgbClr val="FFFF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267"/>
          <p:cNvSpPr txBox="1">
            <a:spLocks/>
          </p:cNvSpPr>
          <p:nvPr/>
        </p:nvSpPr>
        <p:spPr>
          <a:xfrm rot="0">
            <a:off x="3007360" y="3387725"/>
            <a:ext cx="2273300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4000">
                <a:solidFill>
                  <a:srgbClr val="FFFF00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40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target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도형 277"/>
          <p:cNvSpPr>
            <a:spLocks/>
          </p:cNvSpPr>
          <p:nvPr/>
        </p:nvSpPr>
        <p:spPr>
          <a:xfrm rot="0">
            <a:off x="8435340" y="819785"/>
            <a:ext cx="1224280" cy="758825"/>
          </a:xfrm>
          <a:prstGeom prst="roundRect"/>
          <a:solidFill>
            <a:srgbClr val="7DCD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target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image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5" name="그룹 383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36" name="도형 376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377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378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379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80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381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382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26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1" name="그룹 393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34" name="그림 27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35" name="텍스트 상자 276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37" name="텍스트 상자 294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target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43" name="그룹 392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44" name="도형 385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386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도형 387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388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389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390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도형 391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텍스트 상자 295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target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그룹 374"/>
          <p:cNvGrpSpPr/>
          <p:nvPr/>
        </p:nvGrpSpPr>
        <p:grpSpPr>
          <a:xfrm rot="0">
            <a:off x="10257155" y="2174240"/>
            <a:ext cx="1464310" cy="908050"/>
            <a:chOff x="10257155" y="2174240"/>
            <a:chExt cx="1464310" cy="908050"/>
          </a:xfrm>
        </p:grpSpPr>
        <p:pic>
          <p:nvPicPr>
            <p:cNvPr id="37" name="그림 29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195" cy="381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그림 297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6715" cy="3733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그림 29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6560" cy="36703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그림 29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6560" cy="38798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그림 30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39420" cy="4095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도형 302"/>
          <p:cNvSpPr>
            <a:spLocks/>
          </p:cNvSpPr>
          <p:nvPr/>
        </p:nvSpPr>
        <p:spPr>
          <a:xfrm rot="10800000">
            <a:off x="9805670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그룹 384"/>
          <p:cNvGrpSpPr/>
          <p:nvPr/>
        </p:nvGrpSpPr>
        <p:grpSpPr>
          <a:xfrm rot="0">
            <a:off x="10387330" y="3673475"/>
            <a:ext cx="1160145" cy="1159510"/>
            <a:chOff x="10387330" y="3673475"/>
            <a:chExt cx="1160145" cy="1159510"/>
          </a:xfrm>
        </p:grpSpPr>
        <p:pic>
          <p:nvPicPr>
            <p:cNvPr id="44" name="그림 30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165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그림 30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784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그림 31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4665" cy="508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도형 311"/>
          <p:cNvSpPr>
            <a:spLocks/>
          </p:cNvSpPr>
          <p:nvPr/>
        </p:nvSpPr>
        <p:spPr>
          <a:xfrm rot="10800000">
            <a:off x="9805670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312"/>
          <p:cNvSpPr>
            <a:spLocks/>
          </p:cNvSpPr>
          <p:nvPr/>
        </p:nvSpPr>
        <p:spPr>
          <a:xfrm rot="10800000">
            <a:off x="9805670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그림 3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5810" cy="75120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그룹 396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55" name="그림 39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텍스트 상자 395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그룹 404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58" name="도형 397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398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도형 399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400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도형 401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도형 402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도형 403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354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9535" cy="5619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744220" y="2698115"/>
            <a:ext cx="3030855" cy="10782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target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945" cy="908685"/>
            <a:chOff x="10257155" y="2174240"/>
            <a:chExt cx="1464945" cy="908685"/>
          </a:xfrm>
        </p:grpSpPr>
        <p:pic>
          <p:nvPicPr>
            <p:cNvPr id="37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830" cy="381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7350" cy="3740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7195" cy="36766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7195" cy="38862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40055" cy="41021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780" cy="1160145"/>
            <a:chOff x="10387330" y="3673475"/>
            <a:chExt cx="1160780" cy="1160145"/>
          </a:xfrm>
        </p:grpSpPr>
        <p:pic>
          <p:nvPicPr>
            <p:cNvPr id="44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228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847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5300" cy="508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 descr="C:/Users/tdat9/AppData/Roaming/PolarisOffice/ETemp/2732_10023752/fImage65488353446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6445" cy="75184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3535" cy="1642745"/>
            <a:chOff x="8242935" y="81915"/>
            <a:chExt cx="1613535" cy="1642745"/>
          </a:xfrm>
        </p:grpSpPr>
        <p:pic>
          <p:nvPicPr>
            <p:cNvPr id="5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2060" cy="12369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660" cy="4433570"/>
            <a:chOff x="8477250" y="1828800"/>
            <a:chExt cx="1216660" cy="4433570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7" name="그룹 10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65" name="도형 1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텍스트 상자 9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310" cy="908050"/>
            <a:chOff x="10257155" y="2174240"/>
            <a:chExt cx="1464310" cy="908050"/>
          </a:xfrm>
        </p:grpSpPr>
        <p:pic>
          <p:nvPicPr>
            <p:cNvPr id="37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195" cy="381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6715" cy="3733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6560" cy="36703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6560" cy="38798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39420" cy="4095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145" cy="1159510"/>
            <a:chOff x="10387330" y="3673475"/>
            <a:chExt cx="1160145" cy="1159510"/>
          </a:xfrm>
        </p:grpSpPr>
        <p:pic>
          <p:nvPicPr>
            <p:cNvPr id="44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165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784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4665" cy="508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5810" cy="75120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5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그룹 452"/>
          <p:cNvGrpSpPr/>
          <p:nvPr/>
        </p:nvGrpSpPr>
        <p:grpSpPr>
          <a:xfrm rot="0">
            <a:off x="5000625" y="1828800"/>
            <a:ext cx="1216025" cy="4432935"/>
            <a:chOff x="5000625" y="1828800"/>
            <a:chExt cx="1216025" cy="4432935"/>
          </a:xfrm>
        </p:grpSpPr>
        <p:sp>
          <p:nvSpPr>
            <p:cNvPr id="81" name="도형 445"/>
            <p:cNvSpPr>
              <a:spLocks/>
            </p:cNvSpPr>
            <p:nvPr/>
          </p:nvSpPr>
          <p:spPr>
            <a:xfrm rot="0">
              <a:off x="5000625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도형 446"/>
            <p:cNvSpPr>
              <a:spLocks/>
            </p:cNvSpPr>
            <p:nvPr/>
          </p:nvSpPr>
          <p:spPr>
            <a:xfrm rot="0">
              <a:off x="5034280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도형 447"/>
            <p:cNvSpPr>
              <a:spLocks/>
            </p:cNvSpPr>
            <p:nvPr/>
          </p:nvSpPr>
          <p:spPr>
            <a:xfrm rot="0">
              <a:off x="5133975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도형 448"/>
            <p:cNvSpPr>
              <a:spLocks/>
            </p:cNvSpPr>
            <p:nvPr/>
          </p:nvSpPr>
          <p:spPr>
            <a:xfrm rot="0">
              <a:off x="5133975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도형 449"/>
            <p:cNvSpPr>
              <a:spLocks/>
            </p:cNvSpPr>
            <p:nvPr/>
          </p:nvSpPr>
          <p:spPr>
            <a:xfrm rot="0">
              <a:off x="5133975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도형 450"/>
            <p:cNvSpPr>
              <a:spLocks/>
            </p:cNvSpPr>
            <p:nvPr/>
          </p:nvSpPr>
          <p:spPr>
            <a:xfrm rot="0">
              <a:off x="5133975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도형 451"/>
            <p:cNvSpPr>
              <a:spLocks/>
            </p:cNvSpPr>
            <p:nvPr/>
          </p:nvSpPr>
          <p:spPr>
            <a:xfrm rot="0">
              <a:off x="5133975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8" name="도형 453"/>
          <p:cNvSpPr>
            <a:spLocks/>
          </p:cNvSpPr>
          <p:nvPr/>
        </p:nvSpPr>
        <p:spPr>
          <a:xfrm rot="0">
            <a:off x="4965065" y="819785"/>
            <a:ext cx="1224280" cy="758825"/>
          </a:xfrm>
          <a:prstGeom prst="roundRect"/>
          <a:solidFill>
            <a:srgbClr val="7DCD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style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image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9" name="그룹 13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90" name="도형 11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텍스트 상자 12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제목 48"/>
          <p:cNvSpPr txBox="1">
            <a:spLocks/>
          </p:cNvSpPr>
          <p:nvPr>
            <p:ph type="title" idx="1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chemeClr val="bg1"/>
                </a:solidFill>
                <a:latin typeface="HY견고딕" charset="0"/>
                <a:ea typeface="HY견고딕" charset="0"/>
              </a:rPr>
              <a:t>Index</a:t>
            </a:r>
            <a:endParaRPr lang="ko-KR" altLang="en-US" sz="44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" name="내용 개체 틀 49"/>
          <p:cNvSpPr txBox="1">
            <a:spLocks/>
          </p:cNvSpPr>
          <p:nvPr>
            <p:ph type="obj" idx="2"/>
          </p:nvPr>
        </p:nvSpPr>
        <p:spPr>
          <a:xfrm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●</a:t>
            </a: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Neural-Style-Transfer ?</a:t>
            </a:r>
            <a:endParaRPr lang="ko-KR" altLang="en-US" sz="28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● VGG19 ?</a:t>
            </a:r>
            <a:endParaRPr lang="ko-KR" altLang="en-US" sz="28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● </a:t>
            </a: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HOW</a:t>
            </a:r>
            <a:r>
              <a:rPr lang="ko-KR" altLang="en-US" sz="2800">
                <a:solidFill>
                  <a:schemeClr val="bg1"/>
                </a:solidFill>
                <a:latin typeface="HY견고딕" charset="0"/>
                <a:ea typeface="HY견고딕" charset="0"/>
              </a:rPr>
              <a:t> ?</a:t>
            </a:r>
            <a:endParaRPr lang="ko-KR" altLang="en-US" sz="28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310" cy="908050"/>
            <a:chOff x="10257155" y="2174240"/>
            <a:chExt cx="1464310" cy="908050"/>
          </a:xfrm>
        </p:grpSpPr>
        <p:pic>
          <p:nvPicPr>
            <p:cNvPr id="37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195" cy="381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6715" cy="3733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6560" cy="36703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6560" cy="38798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39420" cy="4095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145" cy="1159510"/>
            <a:chOff x="10387330" y="3673475"/>
            <a:chExt cx="1160145" cy="1159510"/>
          </a:xfrm>
        </p:grpSpPr>
        <p:pic>
          <p:nvPicPr>
            <p:cNvPr id="44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165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784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4665" cy="508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5810" cy="75120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5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025" cy="4432935"/>
            <a:chOff x="5000625" y="1828800"/>
            <a:chExt cx="1216025" cy="4432935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그룹 458"/>
          <p:cNvGrpSpPr/>
          <p:nvPr/>
        </p:nvGrpSpPr>
        <p:grpSpPr>
          <a:xfrm rot="0">
            <a:off x="4690110" y="46355"/>
            <a:ext cx="1750695" cy="1666240"/>
            <a:chOff x="4690110" y="46355"/>
            <a:chExt cx="1750695" cy="1666240"/>
          </a:xfrm>
        </p:grpSpPr>
        <p:sp>
          <p:nvSpPr>
            <p:cNvPr id="90" name="텍스트 상자 456"/>
            <p:cNvSpPr txBox="1">
              <a:spLocks/>
            </p:cNvSpPr>
            <p:nvPr/>
          </p:nvSpPr>
          <p:spPr>
            <a:xfrm rot="0">
              <a:off x="4805680" y="4635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그림 4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0695" cy="125984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92" name="그룹 16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93" name="도형 14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텍스트 상자 15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744220" y="2698115"/>
            <a:ext cx="3030220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310" cy="908050"/>
            <a:chOff x="10257155" y="2174240"/>
            <a:chExt cx="1464310" cy="908050"/>
          </a:xfrm>
        </p:grpSpPr>
        <p:pic>
          <p:nvPicPr>
            <p:cNvPr id="37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195" cy="381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6715" cy="3733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6560" cy="36703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6560" cy="38798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39420" cy="4095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145" cy="1159510"/>
            <a:chOff x="10387330" y="3673475"/>
            <a:chExt cx="1160145" cy="1159510"/>
          </a:xfrm>
        </p:grpSpPr>
        <p:pic>
          <p:nvPicPr>
            <p:cNvPr id="44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165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784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4665" cy="508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5810" cy="75120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5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025" cy="4432935"/>
            <a:chOff x="5000625" y="1828800"/>
            <a:chExt cx="1216025" cy="4432935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 rot="0">
            <a:off x="4690110" y="46355"/>
            <a:ext cx="1750695" cy="1666240"/>
            <a:chOff x="4690110" y="46355"/>
            <a:chExt cx="1750695" cy="1666240"/>
          </a:xfrm>
        </p:grpSpPr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4805680" y="4635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Picture 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0695" cy="125984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92" name="도형 459"/>
          <p:cNvSpPr>
            <a:spLocks/>
          </p:cNvSpPr>
          <p:nvPr/>
        </p:nvSpPr>
        <p:spPr>
          <a:xfrm rot="10800000">
            <a:off x="6351905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도형 460"/>
          <p:cNvSpPr>
            <a:spLocks/>
          </p:cNvSpPr>
          <p:nvPr/>
        </p:nvSpPr>
        <p:spPr>
          <a:xfrm rot="10800000">
            <a:off x="6351905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도형 461"/>
          <p:cNvSpPr>
            <a:spLocks/>
          </p:cNvSpPr>
          <p:nvPr/>
        </p:nvSpPr>
        <p:spPr>
          <a:xfrm rot="10800000">
            <a:off x="6351905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5" name="그룹 466"/>
          <p:cNvGrpSpPr/>
          <p:nvPr/>
        </p:nvGrpSpPr>
        <p:grpSpPr>
          <a:xfrm rot="0">
            <a:off x="6941185" y="2127885"/>
            <a:ext cx="984250" cy="1012825"/>
            <a:chOff x="6941185" y="2127885"/>
            <a:chExt cx="984250" cy="1012825"/>
          </a:xfrm>
        </p:grpSpPr>
        <p:pic>
          <p:nvPicPr>
            <p:cNvPr id="96" name="그림 46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69" t="56433" r="31669" b="31684"/>
            <a:stretch>
              <a:fillRect/>
            </a:stretch>
          </p:blipFill>
          <p:spPr>
            <a:xfrm rot="0">
              <a:off x="6941185" y="2138680"/>
              <a:ext cx="422910" cy="4318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7" name="그림 46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24" t="27723" r="42606" b="59390"/>
            <a:stretch>
              <a:fillRect/>
            </a:stretch>
          </p:blipFill>
          <p:spPr>
            <a:xfrm rot="0">
              <a:off x="7476490" y="2127885"/>
              <a:ext cx="443230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8" name="그림 46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42904" r="76689" b="43221"/>
            <a:stretch>
              <a:fillRect/>
            </a:stretch>
          </p:blipFill>
          <p:spPr>
            <a:xfrm rot="0">
              <a:off x="6941185" y="2699385"/>
              <a:ext cx="450215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9" name="그림 46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4" t="16496" r="4013" b="68644"/>
            <a:stretch>
              <a:fillRect/>
            </a:stretch>
          </p:blipFill>
          <p:spPr>
            <a:xfrm rot="0">
              <a:off x="7489190" y="2698750"/>
              <a:ext cx="436245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100" name="그룹 470"/>
          <p:cNvGrpSpPr/>
          <p:nvPr/>
        </p:nvGrpSpPr>
        <p:grpSpPr>
          <a:xfrm rot="0">
            <a:off x="6853555" y="3712845"/>
            <a:ext cx="1281430" cy="1192530"/>
            <a:chOff x="6853555" y="3712845"/>
            <a:chExt cx="1281430" cy="1192530"/>
          </a:xfrm>
        </p:grpSpPr>
        <p:pic>
          <p:nvPicPr>
            <p:cNvPr id="101" name="그림 46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8" b="63028"/>
            <a:stretch>
              <a:fillRect/>
            </a:stretch>
          </p:blipFill>
          <p:spPr>
            <a:xfrm rot="0">
              <a:off x="6853555" y="3712845"/>
              <a:ext cx="584835" cy="5467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2" name="그림 46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5" t="55782" r="28553" b="7569"/>
            <a:stretch>
              <a:fillRect/>
            </a:stretch>
          </p:blipFill>
          <p:spPr>
            <a:xfrm rot="0">
              <a:off x="7557135" y="3721100"/>
              <a:ext cx="577850" cy="54165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3" name="그림 46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" t="13838" r="54756" b="43890"/>
            <a:stretch>
              <a:fillRect/>
            </a:stretch>
          </p:blipFill>
          <p:spPr>
            <a:xfrm rot="0">
              <a:off x="7231380" y="4363720"/>
              <a:ext cx="573405" cy="54165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pic>
        <p:nvPicPr>
          <p:cNvPr id="104" name="그림 47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9110" y="5405755"/>
            <a:ext cx="1167765" cy="84645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105" name="그룹 19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106" name="도형 17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7" name="텍스트 상자 18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797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9535" cy="5619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744220" y="2698115"/>
            <a:ext cx="3030855" cy="10782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945" cy="908685"/>
            <a:chOff x="10257155" y="2174240"/>
            <a:chExt cx="1464945" cy="908685"/>
          </a:xfrm>
        </p:grpSpPr>
        <p:pic>
          <p:nvPicPr>
            <p:cNvPr id="37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830" cy="381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7350" cy="3740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7195" cy="36766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7195" cy="38862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40055" cy="41021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780" cy="1160145"/>
            <a:chOff x="10387330" y="3673475"/>
            <a:chExt cx="1160780" cy="1160145"/>
          </a:xfrm>
        </p:grpSpPr>
        <p:pic>
          <p:nvPicPr>
            <p:cNvPr id="44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228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847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5300" cy="508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 descr="C:/Users/tdat9/AppData/Roaming/PolarisOffice/ETemp/2732_10023752/fImage65488353446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6445" cy="75184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3535" cy="1642745"/>
            <a:chOff x="8242935" y="81915"/>
            <a:chExt cx="1613535" cy="1642745"/>
          </a:xfrm>
        </p:grpSpPr>
        <p:pic>
          <p:nvPicPr>
            <p:cNvPr id="5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2060" cy="12369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660" cy="4433570"/>
            <a:chOff x="8477250" y="1828800"/>
            <a:chExt cx="1216660" cy="4433570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660" cy="4433570"/>
            <a:chOff x="5000625" y="1828800"/>
            <a:chExt cx="1216660" cy="4433570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 rot="0">
            <a:off x="4690110" y="46355"/>
            <a:ext cx="1751330" cy="1666875"/>
            <a:chOff x="4690110" y="46355"/>
            <a:chExt cx="1751330" cy="1666875"/>
          </a:xfrm>
        </p:grpSpPr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4805680" y="4635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Picture " descr="C:/Users/tdat9/AppData/Roaming/PolarisOffice/ETemp/2732_10023752/fImage2052498359358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1330" cy="12604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92" name="Rect 0"/>
          <p:cNvSpPr>
            <a:spLocks/>
          </p:cNvSpPr>
          <p:nvPr/>
        </p:nvSpPr>
        <p:spPr>
          <a:xfrm rot="10800000">
            <a:off x="6351905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Rect 0"/>
          <p:cNvSpPr>
            <a:spLocks/>
          </p:cNvSpPr>
          <p:nvPr/>
        </p:nvSpPr>
        <p:spPr>
          <a:xfrm rot="10800000">
            <a:off x="6351905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Rect 0"/>
          <p:cNvSpPr>
            <a:spLocks/>
          </p:cNvSpPr>
          <p:nvPr/>
        </p:nvSpPr>
        <p:spPr>
          <a:xfrm rot="10800000">
            <a:off x="6351905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5" name="Group 5"/>
          <p:cNvGrpSpPr/>
          <p:nvPr/>
        </p:nvGrpSpPr>
        <p:grpSpPr>
          <a:xfrm rot="0">
            <a:off x="6941185" y="2127885"/>
            <a:ext cx="984885" cy="1013460"/>
            <a:chOff x="6941185" y="2127885"/>
            <a:chExt cx="984885" cy="1013460"/>
          </a:xfrm>
        </p:grpSpPr>
        <p:pic>
          <p:nvPicPr>
            <p:cNvPr id="96" name="Picture " descr="C:/Users/tdat9/AppData/Roaming/PolarisOffice/ETemp/2732_10023752/fImage2052498406962.jpe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669" t="56433" r="31669" b="31684"/>
            <a:stretch>
              <a:fillRect/>
            </a:stretch>
          </p:blipFill>
          <p:spPr>
            <a:xfrm rot="0">
              <a:off x="6941185" y="2138680"/>
              <a:ext cx="423545" cy="4324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7" name="Picture " descr="C:/Users/tdat9/AppData/Roaming/PolarisOffice/ETemp/2732_10023752/fImage2052498414464.jpe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524" t="27723" r="42606" b="59390"/>
            <a:stretch>
              <a:fillRect/>
            </a:stretch>
          </p:blipFill>
          <p:spPr>
            <a:xfrm rot="0">
              <a:off x="7476490" y="2127885"/>
              <a:ext cx="443865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8" name="Picture " descr="C:/Users/tdat9/AppData/Roaming/PolarisOffice/ETemp/2732_10023752/fImage2052498425705.jpe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60" t="42904" r="76689" b="43221"/>
            <a:stretch>
              <a:fillRect/>
            </a:stretch>
          </p:blipFill>
          <p:spPr>
            <a:xfrm rot="0">
              <a:off x="6941185" y="2699385"/>
              <a:ext cx="45085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9" name="Picture " descr="C:/Users/tdat9/AppData/Roaming/PolarisOffice/ETemp/2732_10023752/fImage2052498438145.jpe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214" t="16496" r="4013" b="68644"/>
            <a:stretch>
              <a:fillRect/>
            </a:stretch>
          </p:blipFill>
          <p:spPr>
            <a:xfrm rot="0">
              <a:off x="7489190" y="2698750"/>
              <a:ext cx="43688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100" name="Group 5"/>
          <p:cNvGrpSpPr/>
          <p:nvPr/>
        </p:nvGrpSpPr>
        <p:grpSpPr>
          <a:xfrm rot="0">
            <a:off x="6853555" y="3712845"/>
            <a:ext cx="1282065" cy="1193165"/>
            <a:chOff x="6853555" y="3712845"/>
            <a:chExt cx="1282065" cy="1193165"/>
          </a:xfrm>
        </p:grpSpPr>
        <p:pic>
          <p:nvPicPr>
            <p:cNvPr id="101" name="Picture " descr="C:/Users/tdat9/AppData/Roaming/PolarisOffice/ETemp/2732_10023752/fImage2052498453281.jpe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098" b="63028"/>
            <a:stretch>
              <a:fillRect/>
            </a:stretch>
          </p:blipFill>
          <p:spPr>
            <a:xfrm rot="0">
              <a:off x="6853555" y="3712845"/>
              <a:ext cx="585470" cy="54737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2" name="Picture " descr="C:/Users/tdat9/AppData/Roaming/PolarisOffice/ETemp/2732_10023752/fImage2052498466827.jpe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005" t="55782" r="28553" b="7569"/>
            <a:stretch>
              <a:fillRect/>
            </a:stretch>
          </p:blipFill>
          <p:spPr>
            <a:xfrm rot="0">
              <a:off x="7557135" y="3721100"/>
              <a:ext cx="578485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3" name="Picture " descr="C:/Users/tdat9/AppData/Roaming/PolarisOffice/ETemp/2732_10023752/fImage2052498479961.jpe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7" t="13838" r="54756" b="43890"/>
            <a:stretch>
              <a:fillRect/>
            </a:stretch>
          </p:blipFill>
          <p:spPr>
            <a:xfrm rot="0">
              <a:off x="7231380" y="4363720"/>
              <a:ext cx="574040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pic>
        <p:nvPicPr>
          <p:cNvPr id="104" name="Picture " descr="C:/Users/tdat9/AppData/Roaming/PolarisOffice/ETemp/2732_10023752/fImage205249849491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9110" y="5405755"/>
            <a:ext cx="1168400" cy="84709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105" name="Group 5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106" name="Rect 0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7" name="Rect 0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08" name="그룹 25"/>
          <p:cNvGrpSpPr/>
          <p:nvPr/>
        </p:nvGrpSpPr>
        <p:grpSpPr>
          <a:xfrm rot="0">
            <a:off x="6692265" y="1637665"/>
            <a:ext cx="1612900" cy="3450590"/>
            <a:chOff x="6692265" y="1637665"/>
            <a:chExt cx="1612900" cy="3450590"/>
          </a:xfrm>
        </p:grpSpPr>
        <p:sp>
          <p:nvSpPr>
            <p:cNvPr id="109" name="도형 23"/>
            <p:cNvSpPr>
              <a:spLocks/>
            </p:cNvSpPr>
            <p:nvPr/>
          </p:nvSpPr>
          <p:spPr>
            <a:xfrm rot="0">
              <a:off x="6741795" y="1911985"/>
              <a:ext cx="1563370" cy="31762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텍스트 상자 24"/>
            <p:cNvSpPr txBox="1">
              <a:spLocks/>
            </p:cNvSpPr>
            <p:nvPr/>
          </p:nvSpPr>
          <p:spPr>
            <a:xfrm rot="0">
              <a:off x="6692265" y="1637665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883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-125095" y="2353310"/>
            <a:ext cx="3030220" cy="1569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And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Input target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in VGG19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310" cy="908050"/>
            <a:chOff x="10257155" y="2174240"/>
            <a:chExt cx="1464310" cy="908050"/>
          </a:xfrm>
        </p:grpSpPr>
        <p:pic>
          <p:nvPicPr>
            <p:cNvPr id="37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195" cy="381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6715" cy="3733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6560" cy="36703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6560" cy="38798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39420" cy="4095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145" cy="1159510"/>
            <a:chOff x="10387330" y="3673475"/>
            <a:chExt cx="1160145" cy="1159510"/>
          </a:xfrm>
        </p:grpSpPr>
        <p:pic>
          <p:nvPicPr>
            <p:cNvPr id="44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165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7840" cy="5130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4665" cy="5080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5810" cy="75120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2900" cy="1642110"/>
            <a:chOff x="8242935" y="81915"/>
            <a:chExt cx="1612900" cy="1642110"/>
          </a:xfrm>
        </p:grpSpPr>
        <p:pic>
          <p:nvPicPr>
            <p:cNvPr id="55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025" cy="4432935"/>
            <a:chOff x="8477250" y="1828800"/>
            <a:chExt cx="1216025" cy="4432935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025" cy="4432935"/>
            <a:chOff x="5000625" y="1828800"/>
            <a:chExt cx="1216025" cy="4432935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 rot="0">
            <a:off x="4690110" y="46355"/>
            <a:ext cx="1750695" cy="1666240"/>
            <a:chOff x="4690110" y="46355"/>
            <a:chExt cx="1750695" cy="1666240"/>
          </a:xfrm>
        </p:grpSpPr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4805680" y="4635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Picture 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0695" cy="125984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92" name="Rect 0"/>
          <p:cNvSpPr>
            <a:spLocks/>
          </p:cNvSpPr>
          <p:nvPr/>
        </p:nvSpPr>
        <p:spPr>
          <a:xfrm rot="10800000">
            <a:off x="6351905" y="240284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Rect 0"/>
          <p:cNvSpPr>
            <a:spLocks/>
          </p:cNvSpPr>
          <p:nvPr/>
        </p:nvSpPr>
        <p:spPr>
          <a:xfrm rot="10800000">
            <a:off x="6351905" y="4057650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Rect 0"/>
          <p:cNvSpPr>
            <a:spLocks/>
          </p:cNvSpPr>
          <p:nvPr/>
        </p:nvSpPr>
        <p:spPr>
          <a:xfrm rot="10800000">
            <a:off x="6351905" y="5569585"/>
            <a:ext cx="369570" cy="417195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5" name="Group 5"/>
          <p:cNvGrpSpPr/>
          <p:nvPr/>
        </p:nvGrpSpPr>
        <p:grpSpPr>
          <a:xfrm rot="0">
            <a:off x="6941185" y="2127885"/>
            <a:ext cx="984250" cy="1012825"/>
            <a:chOff x="6941185" y="2127885"/>
            <a:chExt cx="984250" cy="1012825"/>
          </a:xfrm>
        </p:grpSpPr>
        <p:pic>
          <p:nvPicPr>
            <p:cNvPr id="96" name="Picture 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69" t="56433" r="31669" b="31684"/>
            <a:stretch>
              <a:fillRect/>
            </a:stretch>
          </p:blipFill>
          <p:spPr>
            <a:xfrm rot="0">
              <a:off x="6941185" y="2138680"/>
              <a:ext cx="422910" cy="43180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7" name="Picture 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24" t="27723" r="42606" b="59390"/>
            <a:stretch>
              <a:fillRect/>
            </a:stretch>
          </p:blipFill>
          <p:spPr>
            <a:xfrm rot="0">
              <a:off x="7476490" y="2127885"/>
              <a:ext cx="443230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8" name="Picture 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" t="42904" r="76689" b="43221"/>
            <a:stretch>
              <a:fillRect/>
            </a:stretch>
          </p:blipFill>
          <p:spPr>
            <a:xfrm rot="0">
              <a:off x="6941185" y="2699385"/>
              <a:ext cx="450215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9" name="Picture 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4" t="16496" r="4013" b="68644"/>
            <a:stretch>
              <a:fillRect/>
            </a:stretch>
          </p:blipFill>
          <p:spPr>
            <a:xfrm rot="0">
              <a:off x="7489190" y="2698750"/>
              <a:ext cx="436245" cy="44132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100" name="Group 5"/>
          <p:cNvGrpSpPr/>
          <p:nvPr/>
        </p:nvGrpSpPr>
        <p:grpSpPr>
          <a:xfrm rot="0">
            <a:off x="6853555" y="3712845"/>
            <a:ext cx="1281430" cy="1192530"/>
            <a:chOff x="6853555" y="3712845"/>
            <a:chExt cx="1281430" cy="1192530"/>
          </a:xfrm>
        </p:grpSpPr>
        <p:pic>
          <p:nvPicPr>
            <p:cNvPr id="101" name="Picture 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8" b="63028"/>
            <a:stretch>
              <a:fillRect/>
            </a:stretch>
          </p:blipFill>
          <p:spPr>
            <a:xfrm rot="0">
              <a:off x="6853555" y="3712845"/>
              <a:ext cx="584835" cy="5467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2" name="Picture 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5" t="55782" r="28553" b="7569"/>
            <a:stretch>
              <a:fillRect/>
            </a:stretch>
          </p:blipFill>
          <p:spPr>
            <a:xfrm rot="0">
              <a:off x="7557135" y="3721100"/>
              <a:ext cx="577850" cy="54165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3" name="Picture 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" t="13838" r="54756" b="43890"/>
            <a:stretch>
              <a:fillRect/>
            </a:stretch>
          </p:blipFill>
          <p:spPr>
            <a:xfrm rot="0">
              <a:off x="7231380" y="4363720"/>
              <a:ext cx="573405" cy="54165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pic>
        <p:nvPicPr>
          <p:cNvPr id="104" name="Picture 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9110" y="5405755"/>
            <a:ext cx="1167765" cy="846455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105" name="그룹 474"/>
          <p:cNvGrpSpPr/>
          <p:nvPr/>
        </p:nvGrpSpPr>
        <p:grpSpPr>
          <a:xfrm rot="0">
            <a:off x="2529840" y="81915"/>
            <a:ext cx="1612900" cy="1642110"/>
            <a:chOff x="2529840" y="81915"/>
            <a:chExt cx="1612900" cy="1642110"/>
          </a:xfrm>
        </p:grpSpPr>
        <p:pic>
          <p:nvPicPr>
            <p:cNvPr id="106" name="그림 47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86685" y="487680"/>
              <a:ext cx="1241425" cy="123634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7" name="텍스트 상자 473"/>
            <p:cNvSpPr txBox="1">
              <a:spLocks/>
            </p:cNvSpPr>
            <p:nvPr/>
          </p:nvSpPr>
          <p:spPr>
            <a:xfrm rot="0">
              <a:off x="2529840" y="81915"/>
              <a:ext cx="16129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08" name="그룹 482"/>
          <p:cNvGrpSpPr/>
          <p:nvPr/>
        </p:nvGrpSpPr>
        <p:grpSpPr>
          <a:xfrm rot="0">
            <a:off x="2764155" y="1828800"/>
            <a:ext cx="1216025" cy="4432935"/>
            <a:chOff x="2764155" y="1828800"/>
            <a:chExt cx="1216025" cy="4432935"/>
          </a:xfrm>
        </p:grpSpPr>
        <p:sp>
          <p:nvSpPr>
            <p:cNvPr id="109" name="도형 475"/>
            <p:cNvSpPr>
              <a:spLocks/>
            </p:cNvSpPr>
            <p:nvPr/>
          </p:nvSpPr>
          <p:spPr>
            <a:xfrm rot="0">
              <a:off x="2764155" y="2268220"/>
              <a:ext cx="1216025" cy="3993515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도형 476"/>
            <p:cNvSpPr>
              <a:spLocks/>
            </p:cNvSpPr>
            <p:nvPr/>
          </p:nvSpPr>
          <p:spPr>
            <a:xfrm rot="0">
              <a:off x="2797810" y="1828800"/>
              <a:ext cx="1072515" cy="297180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1" name="도형 477"/>
            <p:cNvSpPr>
              <a:spLocks/>
            </p:cNvSpPr>
            <p:nvPr/>
          </p:nvSpPr>
          <p:spPr>
            <a:xfrm rot="0">
              <a:off x="2897505" y="241427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도형 478"/>
            <p:cNvSpPr>
              <a:spLocks/>
            </p:cNvSpPr>
            <p:nvPr/>
          </p:nvSpPr>
          <p:spPr>
            <a:xfrm rot="0">
              <a:off x="2897505" y="324548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도형 479"/>
            <p:cNvSpPr>
              <a:spLocks/>
            </p:cNvSpPr>
            <p:nvPr/>
          </p:nvSpPr>
          <p:spPr>
            <a:xfrm rot="0">
              <a:off x="2897505" y="408495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4" name="도형 480"/>
            <p:cNvSpPr>
              <a:spLocks/>
            </p:cNvSpPr>
            <p:nvPr/>
          </p:nvSpPr>
          <p:spPr>
            <a:xfrm rot="0">
              <a:off x="2897505" y="5589905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5" name="도형 481"/>
            <p:cNvSpPr>
              <a:spLocks/>
            </p:cNvSpPr>
            <p:nvPr/>
          </p:nvSpPr>
          <p:spPr>
            <a:xfrm rot="0">
              <a:off x="2897505" y="4866640"/>
              <a:ext cx="949960" cy="393065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6" name="그룹 22"/>
          <p:cNvGrpSpPr/>
          <p:nvPr/>
        </p:nvGrpSpPr>
        <p:grpSpPr>
          <a:xfrm rot="0">
            <a:off x="10175240" y="4937760"/>
            <a:ext cx="1297305" cy="1430655"/>
            <a:chOff x="10175240" y="4937760"/>
            <a:chExt cx="1297305" cy="1430655"/>
          </a:xfrm>
        </p:grpSpPr>
        <p:sp>
          <p:nvSpPr>
            <p:cNvPr id="117" name="도형 20"/>
            <p:cNvSpPr>
              <a:spLocks/>
            </p:cNvSpPr>
            <p:nvPr/>
          </p:nvSpPr>
          <p:spPr>
            <a:xfrm rot="0">
              <a:off x="10224770" y="5212080"/>
              <a:ext cx="1247775" cy="11563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8" name="텍스트 상자 21"/>
            <p:cNvSpPr txBox="1">
              <a:spLocks/>
            </p:cNvSpPr>
            <p:nvPr/>
          </p:nvSpPr>
          <p:spPr>
            <a:xfrm rot="0">
              <a:off x="10175240" y="4937760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19" name="그룹 28"/>
          <p:cNvGrpSpPr/>
          <p:nvPr/>
        </p:nvGrpSpPr>
        <p:grpSpPr>
          <a:xfrm rot="0">
            <a:off x="6692265" y="1637665"/>
            <a:ext cx="1612900" cy="3450590"/>
            <a:chOff x="6692265" y="1637665"/>
            <a:chExt cx="1612900" cy="3450590"/>
          </a:xfrm>
        </p:grpSpPr>
        <p:sp>
          <p:nvSpPr>
            <p:cNvPr id="120" name="도형 26"/>
            <p:cNvSpPr>
              <a:spLocks/>
            </p:cNvSpPr>
            <p:nvPr/>
          </p:nvSpPr>
          <p:spPr>
            <a:xfrm rot="0">
              <a:off x="6741795" y="1911985"/>
              <a:ext cx="1563370" cy="31762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1" name="텍스트 상자 27"/>
            <p:cNvSpPr txBox="1">
              <a:spLocks/>
            </p:cNvSpPr>
            <p:nvPr/>
          </p:nvSpPr>
          <p:spPr>
            <a:xfrm rot="0">
              <a:off x="6692265" y="1637665"/>
              <a:ext cx="775335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>
                  <a:solidFill>
                    <a:srgbClr val="FF0000"/>
                  </a:solidFill>
                  <a:latin typeface="HY견고딕" charset="0"/>
                  <a:ea typeface="HY견고딕" charset="0"/>
                </a:rPr>
                <a:t>save !</a:t>
              </a:r>
              <a:endParaRPr lang="ko-KR" altLang="en-US" sz="1200">
                <a:solidFill>
                  <a:srgbClr val="FF0000"/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850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9535" cy="5619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-125095" y="2353310"/>
            <a:ext cx="3030855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Train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toward goal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945" cy="908685"/>
            <a:chOff x="10257155" y="2174240"/>
            <a:chExt cx="1464945" cy="908685"/>
          </a:xfrm>
        </p:grpSpPr>
        <p:pic>
          <p:nvPicPr>
            <p:cNvPr id="37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830" cy="381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7350" cy="3740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7195" cy="36766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7195" cy="38862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40055" cy="41021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780" cy="1160145"/>
            <a:chOff x="10387330" y="3673475"/>
            <a:chExt cx="1160780" cy="1160145"/>
          </a:xfrm>
        </p:grpSpPr>
        <p:pic>
          <p:nvPicPr>
            <p:cNvPr id="44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228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847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5300" cy="508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 descr="C:/Users/tdat9/AppData/Roaming/PolarisOffice/ETemp/2732_10023752/fImage65488353446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6445" cy="75184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3535" cy="1642745"/>
            <a:chOff x="8242935" y="81915"/>
            <a:chExt cx="1613535" cy="1642745"/>
          </a:xfrm>
        </p:grpSpPr>
        <p:pic>
          <p:nvPicPr>
            <p:cNvPr id="5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2060" cy="12369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660" cy="4433570"/>
            <a:chOff x="8477250" y="1828800"/>
            <a:chExt cx="1216660" cy="4433570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660" cy="4433570"/>
            <a:chOff x="5000625" y="1828800"/>
            <a:chExt cx="1216660" cy="4433570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 rot="0">
            <a:off x="4690110" y="46355"/>
            <a:ext cx="1751330" cy="1666875"/>
            <a:chOff x="4690110" y="46355"/>
            <a:chExt cx="1751330" cy="1666875"/>
          </a:xfrm>
        </p:grpSpPr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4805680" y="4635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Picture " descr="C:/Users/tdat9/AppData/Roaming/PolarisOffice/ETemp/2732_10023752/fImage2052498881942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1330" cy="12604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92" name="Rect 0"/>
          <p:cNvSpPr>
            <a:spLocks/>
          </p:cNvSpPr>
          <p:nvPr/>
        </p:nvSpPr>
        <p:spPr>
          <a:xfrm rot="10800000">
            <a:off x="6351905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Rect 0"/>
          <p:cNvSpPr>
            <a:spLocks/>
          </p:cNvSpPr>
          <p:nvPr/>
        </p:nvSpPr>
        <p:spPr>
          <a:xfrm rot="10800000">
            <a:off x="6351905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Rect 0"/>
          <p:cNvSpPr>
            <a:spLocks/>
          </p:cNvSpPr>
          <p:nvPr/>
        </p:nvSpPr>
        <p:spPr>
          <a:xfrm rot="10800000">
            <a:off x="6351905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5" name="Group 5"/>
          <p:cNvGrpSpPr/>
          <p:nvPr/>
        </p:nvGrpSpPr>
        <p:grpSpPr>
          <a:xfrm rot="0">
            <a:off x="6941185" y="2127885"/>
            <a:ext cx="984885" cy="1013460"/>
            <a:chOff x="6941185" y="2127885"/>
            <a:chExt cx="984885" cy="1013460"/>
          </a:xfrm>
        </p:grpSpPr>
        <p:pic>
          <p:nvPicPr>
            <p:cNvPr id="96" name="Picture " descr="C:/Users/tdat9/AppData/Roaming/PolarisOffice/ETemp/2732_10023752/fImage2052498934827.jpe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669" t="56433" r="31669" b="31684"/>
            <a:stretch>
              <a:fillRect/>
            </a:stretch>
          </p:blipFill>
          <p:spPr>
            <a:xfrm rot="0">
              <a:off x="6941185" y="2138680"/>
              <a:ext cx="423545" cy="4324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7" name="Picture " descr="C:/Users/tdat9/AppData/Roaming/PolarisOffice/ETemp/2732_10023752/fImage2052498945436.jpe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524" t="27723" r="42606" b="59390"/>
            <a:stretch>
              <a:fillRect/>
            </a:stretch>
          </p:blipFill>
          <p:spPr>
            <a:xfrm rot="0">
              <a:off x="7476490" y="2127885"/>
              <a:ext cx="443865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8" name="Picture " descr="C:/Users/tdat9/AppData/Roaming/PolarisOffice/ETemp/2732_10023752/fImage2052498952391.jpe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60" t="42904" r="76689" b="43221"/>
            <a:stretch>
              <a:fillRect/>
            </a:stretch>
          </p:blipFill>
          <p:spPr>
            <a:xfrm rot="0">
              <a:off x="6941185" y="2699385"/>
              <a:ext cx="45085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9" name="Picture " descr="C:/Users/tdat9/AppData/Roaming/PolarisOffice/ETemp/2732_10023752/fImage2052498964604.jpe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214" t="16496" r="4013" b="68644"/>
            <a:stretch>
              <a:fillRect/>
            </a:stretch>
          </p:blipFill>
          <p:spPr>
            <a:xfrm rot="0">
              <a:off x="7489190" y="2698750"/>
              <a:ext cx="43688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100" name="Group 5"/>
          <p:cNvGrpSpPr/>
          <p:nvPr/>
        </p:nvGrpSpPr>
        <p:grpSpPr>
          <a:xfrm rot="0">
            <a:off x="6853555" y="3712845"/>
            <a:ext cx="1282065" cy="1193165"/>
            <a:chOff x="6853555" y="3712845"/>
            <a:chExt cx="1282065" cy="1193165"/>
          </a:xfrm>
        </p:grpSpPr>
        <p:pic>
          <p:nvPicPr>
            <p:cNvPr id="101" name="Picture " descr="C:/Users/tdat9/AppData/Roaming/PolarisOffice/ETemp/2732_10023752/fImage2052498983902.jpe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098" b="63028"/>
            <a:stretch>
              <a:fillRect/>
            </a:stretch>
          </p:blipFill>
          <p:spPr>
            <a:xfrm rot="0">
              <a:off x="6853555" y="3712845"/>
              <a:ext cx="585470" cy="54737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2" name="Picture " descr="C:/Users/tdat9/AppData/Roaming/PolarisOffice/ETemp/2732_10023752/fImage205249899153.jpe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005" t="55782" r="28553" b="7569"/>
            <a:stretch>
              <a:fillRect/>
            </a:stretch>
          </p:blipFill>
          <p:spPr>
            <a:xfrm rot="0">
              <a:off x="7557135" y="3721100"/>
              <a:ext cx="578485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3" name="Picture " descr="C:/Users/tdat9/AppData/Roaming/PolarisOffice/ETemp/2732_10023752/fImage205249900292.jpe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7" t="13838" r="54756" b="43890"/>
            <a:stretch>
              <a:fillRect/>
            </a:stretch>
          </p:blipFill>
          <p:spPr>
            <a:xfrm rot="0">
              <a:off x="7231380" y="4363720"/>
              <a:ext cx="574040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pic>
        <p:nvPicPr>
          <p:cNvPr id="104" name="Picture " descr="C:/Users/tdat9/AppData/Roaming/PolarisOffice/ETemp/2732_10023752/fImage2052499022382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9110" y="5405755"/>
            <a:ext cx="1168400" cy="84709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105" name="Group 5"/>
          <p:cNvGrpSpPr/>
          <p:nvPr/>
        </p:nvGrpSpPr>
        <p:grpSpPr>
          <a:xfrm rot="0">
            <a:off x="2529840" y="81915"/>
            <a:ext cx="1613535" cy="1642745"/>
            <a:chOff x="2529840" y="81915"/>
            <a:chExt cx="1613535" cy="1642745"/>
          </a:xfrm>
        </p:grpSpPr>
        <p:pic>
          <p:nvPicPr>
            <p:cNvPr id="106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86685" y="487680"/>
              <a:ext cx="1242060" cy="12369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7" name="Rect 0"/>
            <p:cNvSpPr txBox="1">
              <a:spLocks/>
            </p:cNvSpPr>
            <p:nvPr/>
          </p:nvSpPr>
          <p:spPr>
            <a:xfrm rot="0">
              <a:off x="2529840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08" name="Group 5"/>
          <p:cNvGrpSpPr/>
          <p:nvPr/>
        </p:nvGrpSpPr>
        <p:grpSpPr>
          <a:xfrm rot="0">
            <a:off x="2764155" y="1828800"/>
            <a:ext cx="1216660" cy="4433570"/>
            <a:chOff x="2764155" y="1828800"/>
            <a:chExt cx="1216660" cy="4433570"/>
          </a:xfrm>
        </p:grpSpPr>
        <p:sp>
          <p:nvSpPr>
            <p:cNvPr id="109" name="Rect 0"/>
            <p:cNvSpPr>
              <a:spLocks/>
            </p:cNvSpPr>
            <p:nvPr/>
          </p:nvSpPr>
          <p:spPr>
            <a:xfrm rot="0">
              <a:off x="2764155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Rect 0"/>
            <p:cNvSpPr>
              <a:spLocks/>
            </p:cNvSpPr>
            <p:nvPr/>
          </p:nvSpPr>
          <p:spPr>
            <a:xfrm rot="0">
              <a:off x="2797810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1" name="Rect 0"/>
            <p:cNvSpPr>
              <a:spLocks/>
            </p:cNvSpPr>
            <p:nvPr/>
          </p:nvSpPr>
          <p:spPr>
            <a:xfrm rot="0">
              <a:off x="2897505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Rect 0"/>
            <p:cNvSpPr>
              <a:spLocks/>
            </p:cNvSpPr>
            <p:nvPr/>
          </p:nvSpPr>
          <p:spPr>
            <a:xfrm rot="0">
              <a:off x="2897505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Rect 0"/>
            <p:cNvSpPr>
              <a:spLocks/>
            </p:cNvSpPr>
            <p:nvPr/>
          </p:nvSpPr>
          <p:spPr>
            <a:xfrm rot="0">
              <a:off x="2897505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4" name="Rect 0"/>
            <p:cNvSpPr>
              <a:spLocks/>
            </p:cNvSpPr>
            <p:nvPr/>
          </p:nvSpPr>
          <p:spPr>
            <a:xfrm rot="0">
              <a:off x="2897505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5" name="Rect 0"/>
            <p:cNvSpPr>
              <a:spLocks/>
            </p:cNvSpPr>
            <p:nvPr/>
          </p:nvSpPr>
          <p:spPr>
            <a:xfrm rot="0">
              <a:off x="2897505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7" name="도형 46"/>
          <p:cNvSpPr>
            <a:spLocks/>
          </p:cNvSpPr>
          <p:nvPr/>
        </p:nvSpPr>
        <p:spPr>
          <a:xfrm rot="0">
            <a:off x="10224770" y="5212080"/>
            <a:ext cx="1247775" cy="115633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도형 44"/>
          <p:cNvSpPr>
            <a:spLocks/>
          </p:cNvSpPr>
          <p:nvPr/>
        </p:nvSpPr>
        <p:spPr>
          <a:xfrm rot="0">
            <a:off x="6741795" y="1911985"/>
            <a:ext cx="1563370" cy="317627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도형 29"/>
          <p:cNvCxnSpPr/>
          <p:nvPr/>
        </p:nvCxnSpPr>
        <p:spPr>
          <a:xfrm rot="0" flipV="1">
            <a:off x="4023360" y="2610485"/>
            <a:ext cx="2569845" cy="889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33"/>
          <p:cNvCxnSpPr/>
          <p:nvPr/>
        </p:nvCxnSpPr>
        <p:spPr>
          <a:xfrm rot="0" flipV="1">
            <a:off x="4023360" y="4264660"/>
            <a:ext cx="2569845" cy="889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도형 34"/>
          <p:cNvCxnSpPr/>
          <p:nvPr/>
        </p:nvCxnSpPr>
        <p:spPr>
          <a:xfrm rot="0">
            <a:off x="4023360" y="5802630"/>
            <a:ext cx="6052820" cy="635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850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9535" cy="5619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-125095" y="2353310"/>
            <a:ext cx="3030855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Train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toward goal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52" name="Group 5"/>
          <p:cNvGrpSpPr/>
          <p:nvPr/>
        </p:nvGrpSpPr>
        <p:grpSpPr>
          <a:xfrm rot="0">
            <a:off x="10257155" y="2174240"/>
            <a:ext cx="1464945" cy="908685"/>
            <a:chOff x="10257155" y="2174240"/>
            <a:chExt cx="1464945" cy="908685"/>
          </a:xfrm>
        </p:grpSpPr>
        <p:pic>
          <p:nvPicPr>
            <p:cNvPr id="37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548" t="21934" r="72530" b="65325"/>
            <a:stretch>
              <a:fillRect/>
            </a:stretch>
          </p:blipFill>
          <p:spPr>
            <a:xfrm rot="0">
              <a:off x="10257155" y="2174240"/>
              <a:ext cx="417830" cy="381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8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634" t="51666" r="59396" b="35844"/>
            <a:stretch>
              <a:fillRect/>
            </a:stretch>
          </p:blipFill>
          <p:spPr>
            <a:xfrm rot="0">
              <a:off x="10796270" y="2185035"/>
              <a:ext cx="387350" cy="3740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9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384" t="32084" r="50707" b="55653"/>
            <a:stretch>
              <a:fillRect/>
            </a:stretch>
          </p:blipFill>
          <p:spPr>
            <a:xfrm rot="0">
              <a:off x="11304905" y="2181860"/>
              <a:ext cx="417195" cy="36766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0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091" t="87020"/>
            <a:stretch>
              <a:fillRect/>
            </a:stretch>
          </p:blipFill>
          <p:spPr>
            <a:xfrm rot="0">
              <a:off x="10499090" y="2687955"/>
              <a:ext cx="417195" cy="38862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2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96" t="30662" r="26993" b="55653"/>
            <a:stretch>
              <a:fillRect/>
            </a:stretch>
          </p:blipFill>
          <p:spPr>
            <a:xfrm rot="0">
              <a:off x="11035030" y="2672715"/>
              <a:ext cx="440055" cy="41021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3" name="Rect 0"/>
          <p:cNvSpPr>
            <a:spLocks/>
          </p:cNvSpPr>
          <p:nvPr/>
        </p:nvSpPr>
        <p:spPr>
          <a:xfrm rot="10800000">
            <a:off x="9805670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/>
          <p:nvPr/>
        </p:nvGrpSpPr>
        <p:grpSpPr>
          <a:xfrm rot="0">
            <a:off x="10387330" y="3673475"/>
            <a:ext cx="1160780" cy="1160145"/>
            <a:chOff x="10387330" y="3673475"/>
            <a:chExt cx="1160780" cy="1160145"/>
          </a:xfrm>
        </p:grpSpPr>
        <p:pic>
          <p:nvPicPr>
            <p:cNvPr id="44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487" t="69576"/>
            <a:stretch>
              <a:fillRect/>
            </a:stretch>
          </p:blipFill>
          <p:spPr>
            <a:xfrm rot="0">
              <a:off x="10387330" y="3674110"/>
              <a:ext cx="50228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39" t="21468" r="32164" b="49993"/>
            <a:stretch>
              <a:fillRect/>
            </a:stretch>
          </p:blipFill>
          <p:spPr>
            <a:xfrm rot="0">
              <a:off x="11049635" y="3673475"/>
              <a:ext cx="498475" cy="51371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46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80" t="25003" r="66908" b="45038"/>
            <a:stretch>
              <a:fillRect/>
            </a:stretch>
          </p:blipFill>
          <p:spPr>
            <a:xfrm rot="0">
              <a:off x="10734675" y="4324985"/>
              <a:ext cx="495300" cy="5086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47" name="Rect 0"/>
          <p:cNvSpPr>
            <a:spLocks/>
          </p:cNvSpPr>
          <p:nvPr/>
        </p:nvSpPr>
        <p:spPr>
          <a:xfrm rot="10800000">
            <a:off x="9805670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10800000">
            <a:off x="9805670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Picture " descr="C:/Users/tdat9/AppData/Roaming/PolarisOffice/ETemp/2732_10023752/fImage65488353446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8285" y="5393690"/>
            <a:ext cx="766445" cy="75184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54" name="Group 5"/>
          <p:cNvGrpSpPr/>
          <p:nvPr/>
        </p:nvGrpSpPr>
        <p:grpSpPr>
          <a:xfrm rot="0">
            <a:off x="8242935" y="81915"/>
            <a:ext cx="1613535" cy="1642745"/>
            <a:chOff x="8242935" y="81915"/>
            <a:chExt cx="1613535" cy="1642745"/>
          </a:xfrm>
        </p:grpSpPr>
        <p:pic>
          <p:nvPicPr>
            <p:cNvPr id="55" name="Picture " descr="C:/Users/tdat9/AppData/Roaming/PolarisOffice/ETemp/2732_10023752/fImage654883534464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399780" y="487680"/>
              <a:ext cx="1242060" cy="123698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56" name="Rect 0"/>
            <p:cNvSpPr txBox="1">
              <a:spLocks/>
            </p:cNvSpPr>
            <p:nvPr/>
          </p:nvSpPr>
          <p:spPr>
            <a:xfrm rot="0">
              <a:off x="8242935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Group 5"/>
          <p:cNvGrpSpPr/>
          <p:nvPr/>
        </p:nvGrpSpPr>
        <p:grpSpPr>
          <a:xfrm rot="0">
            <a:off x="8477250" y="1828800"/>
            <a:ext cx="1216660" cy="4433570"/>
            <a:chOff x="8477250" y="1828800"/>
            <a:chExt cx="1216660" cy="4433570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 rot="0">
              <a:off x="8477250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0">
              <a:off x="8510905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 rot="0">
              <a:off x="8610600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 rot="0">
              <a:off x="8610600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8610600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>
              <a:spLocks/>
            </p:cNvSpPr>
            <p:nvPr/>
          </p:nvSpPr>
          <p:spPr>
            <a:xfrm rot="0">
              <a:off x="8610600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Rect 0"/>
            <p:cNvSpPr>
              <a:spLocks/>
            </p:cNvSpPr>
            <p:nvPr/>
          </p:nvSpPr>
          <p:spPr>
            <a:xfrm rot="0">
              <a:off x="8610600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 rot="0">
            <a:off x="5000625" y="1828800"/>
            <a:ext cx="1216660" cy="4433570"/>
            <a:chOff x="5000625" y="1828800"/>
            <a:chExt cx="1216660" cy="4433570"/>
          </a:xfrm>
        </p:grpSpPr>
        <p:sp>
          <p:nvSpPr>
            <p:cNvPr id="81" name="Rect 0"/>
            <p:cNvSpPr>
              <a:spLocks/>
            </p:cNvSpPr>
            <p:nvPr/>
          </p:nvSpPr>
          <p:spPr>
            <a:xfrm rot="0">
              <a:off x="5000625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5034280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5133975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5133975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5133975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5133975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 0"/>
            <p:cNvSpPr>
              <a:spLocks/>
            </p:cNvSpPr>
            <p:nvPr/>
          </p:nvSpPr>
          <p:spPr>
            <a:xfrm rot="0">
              <a:off x="5133975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 rot="0">
            <a:off x="4690110" y="46355"/>
            <a:ext cx="1751330" cy="1666875"/>
            <a:chOff x="4690110" y="46355"/>
            <a:chExt cx="1751330" cy="1666875"/>
          </a:xfrm>
        </p:grpSpPr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4805680" y="4635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style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91" name="Picture " descr="C:/Users/tdat9/AppData/Roaming/PolarisOffice/ETemp/2732_10023752/fImage2052498881942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690110" y="452755"/>
              <a:ext cx="1751330" cy="126047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92" name="Rect 0"/>
          <p:cNvSpPr>
            <a:spLocks/>
          </p:cNvSpPr>
          <p:nvPr/>
        </p:nvSpPr>
        <p:spPr>
          <a:xfrm rot="10800000">
            <a:off x="6351905" y="240284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Rect 0"/>
          <p:cNvSpPr>
            <a:spLocks/>
          </p:cNvSpPr>
          <p:nvPr/>
        </p:nvSpPr>
        <p:spPr>
          <a:xfrm rot="10800000">
            <a:off x="6351905" y="4057650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Rect 0"/>
          <p:cNvSpPr>
            <a:spLocks/>
          </p:cNvSpPr>
          <p:nvPr/>
        </p:nvSpPr>
        <p:spPr>
          <a:xfrm rot="10800000">
            <a:off x="6351905" y="5569585"/>
            <a:ext cx="370205" cy="417830"/>
          </a:xfrm>
          <a:prstGeom prst="left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5" name="Group 5"/>
          <p:cNvGrpSpPr/>
          <p:nvPr/>
        </p:nvGrpSpPr>
        <p:grpSpPr>
          <a:xfrm rot="0">
            <a:off x="6941185" y="2127885"/>
            <a:ext cx="984885" cy="1013460"/>
            <a:chOff x="6941185" y="2127885"/>
            <a:chExt cx="984885" cy="1013460"/>
          </a:xfrm>
        </p:grpSpPr>
        <p:pic>
          <p:nvPicPr>
            <p:cNvPr id="96" name="Picture " descr="C:/Users/tdat9/AppData/Roaming/PolarisOffice/ETemp/2732_10023752/fImage2052498934827.jpe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669" t="56433" r="31669" b="31684"/>
            <a:stretch>
              <a:fillRect/>
            </a:stretch>
          </p:blipFill>
          <p:spPr>
            <a:xfrm rot="0">
              <a:off x="6941185" y="2138680"/>
              <a:ext cx="423545" cy="43243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7" name="Picture " descr="C:/Users/tdat9/AppData/Roaming/PolarisOffice/ETemp/2732_10023752/fImage2052498945436.jpe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524" t="27723" r="42606" b="59390"/>
            <a:stretch>
              <a:fillRect/>
            </a:stretch>
          </p:blipFill>
          <p:spPr>
            <a:xfrm rot="0">
              <a:off x="7476490" y="2127885"/>
              <a:ext cx="443865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8" name="Picture " descr="C:/Users/tdat9/AppData/Roaming/PolarisOffice/ETemp/2732_10023752/fImage2052498952391.jpe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60" t="42904" r="76689" b="43221"/>
            <a:stretch>
              <a:fillRect/>
            </a:stretch>
          </p:blipFill>
          <p:spPr>
            <a:xfrm rot="0">
              <a:off x="6941185" y="2699385"/>
              <a:ext cx="45085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99" name="Picture " descr="C:/Users/tdat9/AppData/Roaming/PolarisOffice/ETemp/2732_10023752/fImage2052498964604.jpe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214" t="16496" r="4013" b="68644"/>
            <a:stretch>
              <a:fillRect/>
            </a:stretch>
          </p:blipFill>
          <p:spPr>
            <a:xfrm rot="0">
              <a:off x="7489190" y="2698750"/>
              <a:ext cx="436880" cy="44196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100" name="Group 5"/>
          <p:cNvGrpSpPr/>
          <p:nvPr/>
        </p:nvGrpSpPr>
        <p:grpSpPr>
          <a:xfrm rot="0">
            <a:off x="6853555" y="3712845"/>
            <a:ext cx="1282065" cy="1193165"/>
            <a:chOff x="6853555" y="3712845"/>
            <a:chExt cx="1282065" cy="1193165"/>
          </a:xfrm>
        </p:grpSpPr>
        <p:pic>
          <p:nvPicPr>
            <p:cNvPr id="101" name="Picture " descr="C:/Users/tdat9/AppData/Roaming/PolarisOffice/ETemp/2732_10023752/fImage2052498983902.jpe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098" b="63028"/>
            <a:stretch>
              <a:fillRect/>
            </a:stretch>
          </p:blipFill>
          <p:spPr>
            <a:xfrm rot="0">
              <a:off x="6853555" y="3712845"/>
              <a:ext cx="585470" cy="54737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2" name="Picture " descr="C:/Users/tdat9/AppData/Roaming/PolarisOffice/ETemp/2732_10023752/fImage205249899153.jpe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005" t="55782" r="28553" b="7569"/>
            <a:stretch>
              <a:fillRect/>
            </a:stretch>
          </p:blipFill>
          <p:spPr>
            <a:xfrm rot="0">
              <a:off x="7557135" y="3721100"/>
              <a:ext cx="578485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103" name="Picture " descr="C:/Users/tdat9/AppData/Roaming/PolarisOffice/ETemp/2732_10023752/fImage205249900292.jpe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7" t="13838" r="54756" b="43890"/>
            <a:stretch>
              <a:fillRect/>
            </a:stretch>
          </p:blipFill>
          <p:spPr>
            <a:xfrm rot="0">
              <a:off x="7231380" y="4363720"/>
              <a:ext cx="574040" cy="542290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pic>
        <p:nvPicPr>
          <p:cNvPr id="104" name="Picture " descr="C:/Users/tdat9/AppData/Roaming/PolarisOffice/ETemp/2732_10023752/fImage2052499022382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9110" y="5405755"/>
            <a:ext cx="1168400" cy="84709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grpSp>
        <p:nvGrpSpPr>
          <p:cNvPr id="108" name="Group 5"/>
          <p:cNvGrpSpPr/>
          <p:nvPr/>
        </p:nvGrpSpPr>
        <p:grpSpPr>
          <a:xfrm rot="0">
            <a:off x="2764155" y="1828800"/>
            <a:ext cx="1216660" cy="4433570"/>
            <a:chOff x="2764155" y="1828800"/>
            <a:chExt cx="1216660" cy="4433570"/>
          </a:xfrm>
        </p:grpSpPr>
        <p:sp>
          <p:nvSpPr>
            <p:cNvPr id="109" name="Rect 0"/>
            <p:cNvSpPr>
              <a:spLocks/>
            </p:cNvSpPr>
            <p:nvPr/>
          </p:nvSpPr>
          <p:spPr>
            <a:xfrm rot="0">
              <a:off x="2764155" y="2268220"/>
              <a:ext cx="1216660" cy="3994150"/>
            </a:xfrm>
            <a:prstGeom prst="roundRect"/>
            <a:gradFill rotWithShape="1">
              <a:gsLst>
                <a:gs pos="2000">
                  <a:srgbClr val="E80074"/>
                </a:gs>
                <a:gs pos="100000">
                  <a:schemeClr val="accent2">
                    <a:lumMod val="5000"/>
                    <a:lumOff val="95000"/>
                  </a:scheme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Rect 0"/>
            <p:cNvSpPr>
              <a:spLocks/>
            </p:cNvSpPr>
            <p:nvPr/>
          </p:nvSpPr>
          <p:spPr>
            <a:xfrm rot="0">
              <a:off x="2797810" y="1828800"/>
              <a:ext cx="1073150" cy="297815"/>
            </a:xfrm>
            <a:prstGeom prst="downArrow"/>
            <a:solidFill>
              <a:srgbClr val="CCFF6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1" name="Rect 0"/>
            <p:cNvSpPr>
              <a:spLocks/>
            </p:cNvSpPr>
            <p:nvPr/>
          </p:nvSpPr>
          <p:spPr>
            <a:xfrm rot="0">
              <a:off x="2897505" y="241427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Rect 0"/>
            <p:cNvSpPr>
              <a:spLocks/>
            </p:cNvSpPr>
            <p:nvPr/>
          </p:nvSpPr>
          <p:spPr>
            <a:xfrm rot="0">
              <a:off x="2897505" y="324548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Rect 0"/>
            <p:cNvSpPr>
              <a:spLocks/>
            </p:cNvSpPr>
            <p:nvPr/>
          </p:nvSpPr>
          <p:spPr>
            <a:xfrm rot="0">
              <a:off x="2897505" y="408495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4" name="Rect 0"/>
            <p:cNvSpPr>
              <a:spLocks/>
            </p:cNvSpPr>
            <p:nvPr/>
          </p:nvSpPr>
          <p:spPr>
            <a:xfrm rot="0">
              <a:off x="2897505" y="5589905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layer#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5" name="Rect 0"/>
            <p:cNvSpPr>
              <a:spLocks/>
            </p:cNvSpPr>
            <p:nvPr/>
          </p:nvSpPr>
          <p:spPr>
            <a:xfrm rot="0">
              <a:off x="2897505" y="4866640"/>
              <a:ext cx="950595" cy="393700"/>
            </a:xfrm>
            <a:prstGeom prst="round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...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7" name="도형 50"/>
          <p:cNvSpPr>
            <a:spLocks/>
          </p:cNvSpPr>
          <p:nvPr/>
        </p:nvSpPr>
        <p:spPr>
          <a:xfrm rot="0">
            <a:off x="10224770" y="5212080"/>
            <a:ext cx="1247775" cy="115633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도형 48"/>
          <p:cNvSpPr>
            <a:spLocks/>
          </p:cNvSpPr>
          <p:nvPr/>
        </p:nvSpPr>
        <p:spPr>
          <a:xfrm rot="0">
            <a:off x="6741795" y="1911985"/>
            <a:ext cx="1563370" cy="317627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2" name="Rect 0"/>
          <p:cNvCxnSpPr/>
          <p:nvPr/>
        </p:nvCxnSpPr>
        <p:spPr>
          <a:xfrm rot="0" flipV="1">
            <a:off x="4023360" y="2610485"/>
            <a:ext cx="2569845" cy="889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t 0"/>
          <p:cNvCxnSpPr/>
          <p:nvPr/>
        </p:nvCxnSpPr>
        <p:spPr>
          <a:xfrm rot="0" flipV="1">
            <a:off x="4023360" y="4264660"/>
            <a:ext cx="2569845" cy="889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t 0"/>
          <p:cNvCxnSpPr/>
          <p:nvPr/>
        </p:nvCxnSpPr>
        <p:spPr>
          <a:xfrm rot="0">
            <a:off x="4023360" y="5802630"/>
            <a:ext cx="6052820" cy="635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43"/>
          <p:cNvGrpSpPr/>
          <p:nvPr/>
        </p:nvGrpSpPr>
        <p:grpSpPr>
          <a:xfrm rot="0">
            <a:off x="2529840" y="81915"/>
            <a:ext cx="1613535" cy="1639570"/>
            <a:chOff x="2529840" y="81915"/>
            <a:chExt cx="1613535" cy="1639570"/>
          </a:xfrm>
        </p:grpSpPr>
        <p:sp>
          <p:nvSpPr>
            <p:cNvPr id="107" name="텍스트 상자 42"/>
            <p:cNvSpPr txBox="1">
              <a:spLocks/>
            </p:cNvSpPr>
            <p:nvPr/>
          </p:nvSpPr>
          <p:spPr>
            <a:xfrm rot="0">
              <a:off x="2529840" y="81915"/>
              <a:ext cx="161353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target image</a:t>
              </a:r>
              <a:endPara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pic>
          <p:nvPicPr>
            <p:cNvPr id="125" name="그림 35" descr="C:/Users/tdat9/AppData/Roaming/PolarisOffice/ETemp/2732_10023752/fImage827373167421.jpeg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85415" y="490220"/>
              <a:ext cx="1247140" cy="1231265"/>
            </a:xfrm>
            <a:prstGeom prst="rect"/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850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31"/>
          <p:cNvSpPr txBox="1">
            <a:spLocks/>
          </p:cNvSpPr>
          <p:nvPr>
            <p:ph type="title" idx="3"/>
          </p:nvPr>
        </p:nvSpPr>
        <p:spPr>
          <a:xfrm rot="0">
            <a:off x="279400" y="146685"/>
            <a:ext cx="7709535" cy="5619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HOW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4456430" y="5420360"/>
            <a:ext cx="303085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Complete !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28" name="그림 53" descr="C:/Users/tdat9/AppData/Roaming/PolarisOffice/ETemp/2732_10023752/fImage82737316742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04590" y="804545"/>
            <a:ext cx="4535170" cy="445389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" descr="C:/Users/tdat9/AppData/Roaming/PolarisOffice/ETemp/2732_10023752/fImage76892850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3" r="8344"/>
          <a:stretch>
            <a:fillRect/>
          </a:stretch>
        </p:blipFill>
        <p:spPr>
          <a:xfrm rot="0">
            <a:off x="12065" y="0"/>
            <a:ext cx="12229465" cy="685927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7780" y="-635"/>
            <a:ext cx="12207240" cy="686054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 rot="0">
            <a:off x="4580255" y="3077210"/>
            <a:ext cx="3030855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4000">
                <a:solidFill>
                  <a:schemeClr val="bg1"/>
                </a:solidFill>
                <a:latin typeface="HY견고딕" charset="0"/>
                <a:ea typeface="HY견고딕" charset="0"/>
              </a:rPr>
              <a:t>Thanks !</a:t>
            </a:r>
            <a:endParaRPr lang="ko-KR" altLang="en-US" sz="40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제목 56"/>
          <p:cNvSpPr txBox="1">
            <a:spLocks/>
          </p:cNvSpPr>
          <p:nvPr>
            <p:ph type="title" idx="1"/>
          </p:nvPr>
        </p:nvSpPr>
        <p:spPr>
          <a:xfrm rot="0">
            <a:off x="838200" y="276923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chemeClr val="bg1"/>
                </a:solidFill>
                <a:latin typeface="HY견고딕" charset="0"/>
                <a:ea typeface="HY견고딕" charset="0"/>
              </a:rPr>
              <a:t>Neural-Style-Transfer ?</a:t>
            </a:r>
            <a:endParaRPr lang="ko-KR" altLang="en-US" sz="44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제목 56"/>
          <p:cNvSpPr txBox="1">
            <a:spLocks/>
          </p:cNvSpPr>
          <p:nvPr>
            <p:ph type="title" idx="1"/>
          </p:nvPr>
        </p:nvSpPr>
        <p:spPr>
          <a:xfrm rot="0">
            <a:off x="279400" y="146685"/>
            <a:ext cx="7708265" cy="5607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Neural-Style-Transfer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1875790" y="2644775"/>
            <a:ext cx="8453755" cy="1569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Style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Transfer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↓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transfer from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A`s style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 to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B`s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제목 56"/>
          <p:cNvSpPr txBox="1">
            <a:spLocks/>
          </p:cNvSpPr>
          <p:nvPr>
            <p:ph type="title" idx="1"/>
          </p:nvPr>
        </p:nvSpPr>
        <p:spPr>
          <a:xfrm rot="0">
            <a:off x="279400" y="146685"/>
            <a:ext cx="7708265" cy="5607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Neural-Style-Transfer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텍스트 상자 67"/>
          <p:cNvSpPr txBox="1">
            <a:spLocks/>
          </p:cNvSpPr>
          <p:nvPr/>
        </p:nvSpPr>
        <p:spPr>
          <a:xfrm rot="0">
            <a:off x="5177790" y="2055495"/>
            <a:ext cx="184467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Neural</a:t>
            </a:r>
            <a:endParaRPr lang="ko-KR" altLang="en-US" sz="32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" name="텍스트 상자 68"/>
          <p:cNvSpPr txBox="1">
            <a:spLocks/>
          </p:cNvSpPr>
          <p:nvPr/>
        </p:nvSpPr>
        <p:spPr>
          <a:xfrm rot="0">
            <a:off x="2957195" y="4218940"/>
            <a:ext cx="6296660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using Deep-learning model</a:t>
            </a:r>
            <a:endParaRPr lang="ko-KR" altLang="en-US" sz="32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0" name="텍스트 상자 56"/>
          <p:cNvSpPr txBox="1">
            <a:spLocks/>
          </p:cNvSpPr>
          <p:nvPr/>
        </p:nvSpPr>
        <p:spPr>
          <a:xfrm rot="0">
            <a:off x="1875790" y="2644775"/>
            <a:ext cx="8453755" cy="1569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Style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Transfer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↓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transfer from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A`s style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 to 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B`s style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alpha val="8007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2270125" y="2889885"/>
            <a:ext cx="7663815" cy="1077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A : What ‘</a:t>
            </a:r>
            <a:r>
              <a:rPr lang="ko-KR"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model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 did you use ?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B : 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텍스트 상자 119"/>
          <p:cNvSpPr txBox="1">
            <a:spLocks/>
          </p:cNvSpPr>
          <p:nvPr/>
        </p:nvSpPr>
        <p:spPr>
          <a:xfrm rot="0">
            <a:off x="3007360" y="3387725"/>
            <a:ext cx="227266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VGG19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>
            <a:fillRect/>
          </a:stretch>
        </p:blipFill>
        <p:spPr>
          <a:xfrm rot="0">
            <a:off x="0" y="0"/>
            <a:ext cx="12203430" cy="6844665"/>
          </a:xfrm>
          <a:prstGeom prst="rect"/>
          <a:noFill/>
        </p:spPr>
      </p:pic>
      <p:sp>
        <p:nvSpPr>
          <p:cNvPr id="9" name="텍스트 상자 23"/>
          <p:cNvSpPr txBox="1">
            <a:spLocks/>
          </p:cNvSpPr>
          <p:nvPr/>
        </p:nvSpPr>
        <p:spPr>
          <a:xfrm rot="0">
            <a:off x="2270125" y="2889885"/>
            <a:ext cx="7664450" cy="10782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A : What ‘</a:t>
            </a:r>
            <a:r>
              <a:rPr lang="ko-KR"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model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 did you use ?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B : 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635" y="-635"/>
            <a:ext cx="12206605" cy="685990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20"/>
          <p:cNvSpPr txBox="1">
            <a:spLocks/>
          </p:cNvSpPr>
          <p:nvPr/>
        </p:nvSpPr>
        <p:spPr>
          <a:xfrm rot="0">
            <a:off x="3007360" y="3387725"/>
            <a:ext cx="2273300" cy="586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>
                <a:solidFill>
                  <a:srgbClr val="FFFF00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3200">
              <a:solidFill>
                <a:srgbClr val="FFFF00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제목 11"/>
          <p:cNvSpPr txBox="1">
            <a:spLocks/>
          </p:cNvSpPr>
          <p:nvPr>
            <p:ph type="title" idx="2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0" name="텍스트 상자 14"/>
          <p:cNvSpPr txBox="1">
            <a:spLocks/>
          </p:cNvSpPr>
          <p:nvPr/>
        </p:nvSpPr>
        <p:spPr>
          <a:xfrm rot="0">
            <a:off x="1399540" y="2153920"/>
            <a:ext cx="5364480" cy="30460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 b="0">
                <a:solidFill>
                  <a:srgbClr val="FFFF00"/>
                </a:solidFill>
                <a:latin typeface="HY견고딕" charset="0"/>
                <a:ea typeface="HY견고딕" charset="0"/>
              </a:rPr>
              <a:t>VGG19</a:t>
            </a:r>
            <a:endParaRPr lang="ko-KR" altLang="en-US" sz="3200" b="0">
              <a:solidFill>
                <a:srgbClr val="FFFF00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↓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one of VGG series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Image In Class Out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like function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‘pre-trained model’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715" y="-635"/>
            <a:ext cx="12205970" cy="6859270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72"/>
          <p:cNvSpPr>
            <a:spLocks/>
          </p:cNvSpPr>
          <p:nvPr/>
        </p:nvSpPr>
        <p:spPr>
          <a:xfrm rot="10800000">
            <a:off x="8096885" y="2407285"/>
            <a:ext cx="2379980" cy="2274570"/>
          </a:xfrm>
          <a:prstGeom prst="trapezoid"/>
          <a:gradFill rotWithShape="1">
            <a:gsLst>
              <a:gs pos="0">
                <a:schemeClr val="bg1">
                  <a:lumMod val="85000"/>
                  <a:lumOff val="0"/>
                </a:schemeClr>
              </a:gs>
              <a:gs pos="100000">
                <a:schemeClr val="accent2"/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8"/>
          <p:cNvSpPr>
            <a:spLocks/>
          </p:cNvSpPr>
          <p:nvPr/>
        </p:nvSpPr>
        <p:spPr>
          <a:xfrm rot="0">
            <a:off x="8555990" y="1899285"/>
            <a:ext cx="1461770" cy="405765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1"/>
          <p:cNvSpPr>
            <a:spLocks/>
          </p:cNvSpPr>
          <p:nvPr/>
        </p:nvSpPr>
        <p:spPr>
          <a:xfrm rot="0">
            <a:off x="8555990" y="4811395"/>
            <a:ext cx="1461770" cy="405765"/>
          </a:xfrm>
          <a:prstGeom prst="downArrow"/>
          <a:solidFill>
            <a:srgbClr val="CCFF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2800" y="118745"/>
            <a:ext cx="1691640" cy="169164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13" name="텍스트 상자 105"/>
          <p:cNvSpPr txBox="1">
            <a:spLocks/>
          </p:cNvSpPr>
          <p:nvPr/>
        </p:nvSpPr>
        <p:spPr>
          <a:xfrm rot="0">
            <a:off x="8844915" y="3251835"/>
            <a:ext cx="8909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VGG19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15"/>
          <p:cNvSpPr txBox="1">
            <a:spLocks/>
          </p:cNvSpPr>
          <p:nvPr/>
        </p:nvSpPr>
        <p:spPr>
          <a:xfrm rot="0">
            <a:off x="8704580" y="5401310"/>
            <a:ext cx="1172845" cy="9544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Cat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Dog ?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제목 12"/>
          <p:cNvSpPr txBox="1">
            <a:spLocks/>
          </p:cNvSpPr>
          <p:nvPr>
            <p:ph type="title" idx="2"/>
          </p:nvPr>
        </p:nvSpPr>
        <p:spPr>
          <a:xfrm rot="0">
            <a:off x="279400" y="146685"/>
            <a:ext cx="770890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VGG19 ?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1399540" y="2153920"/>
            <a:ext cx="5364480" cy="30460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 b="0">
                <a:solidFill>
                  <a:srgbClr val="FFFF00"/>
                </a:solidFill>
                <a:latin typeface="HY견고딕" charset="0"/>
                <a:ea typeface="HY견고딕" charset="0"/>
              </a:rPr>
              <a:t>VGG19</a:t>
            </a:r>
            <a:endParaRPr lang="ko-KR" altLang="en-US" sz="3200" b="0">
              <a:solidFill>
                <a:srgbClr val="FFFF00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↓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one of VGG series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Image In Class Out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like function</a:t>
            </a: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3200">
                <a:solidFill>
                  <a:schemeClr val="bg1"/>
                </a:solidFill>
                <a:latin typeface="HY견고딕" charset="0"/>
                <a:ea typeface="HY견고딕" charset="0"/>
              </a:rPr>
              <a:t>‘pre-trained model’</a:t>
            </a:r>
            <a:endParaRPr lang="ko-KR" altLang="en-US" sz="32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tdat97</dc:creator>
  <cp:lastModifiedBy>tdat97</cp:lastModifiedBy>
  <dc:title>PowerPoint 프레젠테이션</dc:title>
  <cp:version>9.103.83.44158</cp:version>
</cp:coreProperties>
</file>